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61" r:id="rId6"/>
    <p:sldId id="260" r:id="rId7"/>
    <p:sldId id="265" r:id="rId8"/>
    <p:sldId id="264"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5CCC54-B7C2-45D3-B5F4-042F9FFCE1A6}" v="223" dt="2025-02-03T13:20:06.6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4660"/>
  </p:normalViewPr>
  <p:slideViewPr>
    <p:cSldViewPr snapToGrid="0">
      <p:cViewPr varScale="1">
        <p:scale>
          <a:sx n="70" d="100"/>
          <a:sy n="70" d="100"/>
        </p:scale>
        <p:origin x="4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navi Singh" userId="be911b2a9dd345f3" providerId="LiveId" clId="{FC5CCC54-B7C2-45D3-B5F4-042F9FFCE1A6}"/>
    <pc:docChg chg="undo redo custSel addSld delSld modSld sldOrd">
      <pc:chgData name="Jahnavi Singh" userId="be911b2a9dd345f3" providerId="LiveId" clId="{FC5CCC54-B7C2-45D3-B5F4-042F9FFCE1A6}" dt="2025-02-03T13:20:06.612" v="1935"/>
      <pc:docMkLst>
        <pc:docMk/>
      </pc:docMkLst>
      <pc:sldChg chg="addSp modSp mod ord">
        <pc:chgData name="Jahnavi Singh" userId="be911b2a9dd345f3" providerId="LiveId" clId="{FC5CCC54-B7C2-45D3-B5F4-042F9FFCE1A6}" dt="2025-02-03T11:36:07.917" v="1250" actId="207"/>
        <pc:sldMkLst>
          <pc:docMk/>
          <pc:sldMk cId="2024400565" sldId="257"/>
        </pc:sldMkLst>
        <pc:spChg chg="mod">
          <ac:chgData name="Jahnavi Singh" userId="be911b2a9dd345f3" providerId="LiveId" clId="{FC5CCC54-B7C2-45D3-B5F4-042F9FFCE1A6}" dt="2025-02-03T11:36:07.917" v="1250" actId="207"/>
          <ac:spMkLst>
            <pc:docMk/>
            <pc:sldMk cId="2024400565" sldId="257"/>
            <ac:spMk id="2" creationId="{8FCB243C-144C-5720-FA3D-17292E970D48}"/>
          </ac:spMkLst>
        </pc:spChg>
        <pc:spChg chg="mod">
          <ac:chgData name="Jahnavi Singh" userId="be911b2a9dd345f3" providerId="LiveId" clId="{FC5CCC54-B7C2-45D3-B5F4-042F9FFCE1A6}" dt="2025-02-03T11:36:07.917" v="1250" actId="207"/>
          <ac:spMkLst>
            <pc:docMk/>
            <pc:sldMk cId="2024400565" sldId="257"/>
            <ac:spMk id="3" creationId="{E3D67D79-6CF2-0434-36E3-D6E79C96225A}"/>
          </ac:spMkLst>
        </pc:spChg>
        <pc:spChg chg="mod">
          <ac:chgData name="Jahnavi Singh" userId="be911b2a9dd345f3" providerId="LiveId" clId="{FC5CCC54-B7C2-45D3-B5F4-042F9FFCE1A6}" dt="2025-02-03T11:36:07.917" v="1250" actId="207"/>
          <ac:spMkLst>
            <pc:docMk/>
            <pc:sldMk cId="2024400565" sldId="257"/>
            <ac:spMk id="4" creationId="{113B10DA-3DE0-EA2B-75A1-82214B951546}"/>
          </ac:spMkLst>
        </pc:spChg>
        <pc:spChg chg="add mod">
          <ac:chgData name="Jahnavi Singh" userId="be911b2a9dd345f3" providerId="LiveId" clId="{FC5CCC54-B7C2-45D3-B5F4-042F9FFCE1A6}" dt="2025-02-03T11:34:29.681" v="763" actId="571"/>
          <ac:spMkLst>
            <pc:docMk/>
            <pc:sldMk cId="2024400565" sldId="257"/>
            <ac:spMk id="6" creationId="{95A567B6-3816-CB97-1068-803282078767}"/>
          </ac:spMkLst>
        </pc:spChg>
        <pc:spChg chg="add mod">
          <ac:chgData name="Jahnavi Singh" userId="be911b2a9dd345f3" providerId="LiveId" clId="{FC5CCC54-B7C2-45D3-B5F4-042F9FFCE1A6}" dt="2025-02-03T11:36:07.917" v="1250" actId="207"/>
          <ac:spMkLst>
            <pc:docMk/>
            <pc:sldMk cId="2024400565" sldId="257"/>
            <ac:spMk id="7" creationId="{1215F4BA-8F72-E3A4-58A0-D4E2EF4FD51B}"/>
          </ac:spMkLst>
        </pc:spChg>
        <pc:grpChg chg="mod">
          <ac:chgData name="Jahnavi Singh" userId="be911b2a9dd345f3" providerId="LiveId" clId="{FC5CCC54-B7C2-45D3-B5F4-042F9FFCE1A6}" dt="2025-02-03T11:36:07.917" v="1250" actId="207"/>
          <ac:grpSpMkLst>
            <pc:docMk/>
            <pc:sldMk cId="2024400565" sldId="257"/>
            <ac:grpSpMk id="5" creationId="{09D4DD0C-7FEC-E717-CE8E-25D399289E70}"/>
          </ac:grpSpMkLst>
        </pc:grpChg>
      </pc:sldChg>
      <pc:sldChg chg="addSp modSp del mod">
        <pc:chgData name="Jahnavi Singh" userId="be911b2a9dd345f3" providerId="LiveId" clId="{FC5CCC54-B7C2-45D3-B5F4-042F9FFCE1A6}" dt="2025-02-03T07:09:56.381" v="20" actId="2696"/>
        <pc:sldMkLst>
          <pc:docMk/>
          <pc:sldMk cId="1135353941" sldId="258"/>
        </pc:sldMkLst>
        <pc:graphicFrameChg chg="add mod modGraphic">
          <ac:chgData name="Jahnavi Singh" userId="be911b2a9dd345f3" providerId="LiveId" clId="{FC5CCC54-B7C2-45D3-B5F4-042F9FFCE1A6}" dt="2025-02-03T07:04:44.474" v="11"/>
          <ac:graphicFrameMkLst>
            <pc:docMk/>
            <pc:sldMk cId="1135353941" sldId="258"/>
            <ac:graphicFrameMk id="2" creationId="{7AFA4F2F-E1B1-01DA-1EC1-4E9E6245DEDE}"/>
          </ac:graphicFrameMkLst>
        </pc:graphicFrameChg>
        <pc:picChg chg="add mod ord">
          <ac:chgData name="Jahnavi Singh" userId="be911b2a9dd345f3" providerId="LiveId" clId="{FC5CCC54-B7C2-45D3-B5F4-042F9FFCE1A6}" dt="2025-02-03T07:05:52.304" v="18" actId="167"/>
          <ac:picMkLst>
            <pc:docMk/>
            <pc:sldMk cId="1135353941" sldId="258"/>
            <ac:picMk id="4" creationId="{654B8BFD-9B1C-3757-F35D-816389F9846E}"/>
          </ac:picMkLst>
        </pc:picChg>
      </pc:sldChg>
      <pc:sldChg chg="addSp delSp modSp new del mod">
        <pc:chgData name="Jahnavi Singh" userId="be911b2a9dd345f3" providerId="LiveId" clId="{FC5CCC54-B7C2-45D3-B5F4-042F9FFCE1A6}" dt="2025-02-03T07:46:54.631" v="739" actId="2696"/>
        <pc:sldMkLst>
          <pc:docMk/>
          <pc:sldMk cId="2240016145" sldId="259"/>
        </pc:sldMkLst>
        <pc:graphicFrameChg chg="add mod modGraphic">
          <ac:chgData name="Jahnavi Singh" userId="be911b2a9dd345f3" providerId="LiveId" clId="{FC5CCC54-B7C2-45D3-B5F4-042F9FFCE1A6}" dt="2025-02-03T07:18:55.005" v="53" actId="207"/>
          <ac:graphicFrameMkLst>
            <pc:docMk/>
            <pc:sldMk cId="2240016145" sldId="259"/>
            <ac:graphicFrameMk id="2" creationId="{6D4BA1E6-9D96-0E9F-1F8A-5C1F57018679}"/>
          </ac:graphicFrameMkLst>
        </pc:graphicFrameChg>
        <pc:picChg chg="add del mod">
          <ac:chgData name="Jahnavi Singh" userId="be911b2a9dd345f3" providerId="LiveId" clId="{FC5CCC54-B7C2-45D3-B5F4-042F9FFCE1A6}" dt="2025-02-03T07:16:34.463" v="42" actId="478"/>
          <ac:picMkLst>
            <pc:docMk/>
            <pc:sldMk cId="2240016145" sldId="259"/>
            <ac:picMk id="4" creationId="{6DDFDE6C-21F3-7888-C478-749D63496A54}"/>
          </ac:picMkLst>
        </pc:picChg>
        <pc:picChg chg="add mod ord">
          <ac:chgData name="Jahnavi Singh" userId="be911b2a9dd345f3" providerId="LiveId" clId="{FC5CCC54-B7C2-45D3-B5F4-042F9FFCE1A6}" dt="2025-02-03T07:17:08.493" v="49" actId="167"/>
          <ac:picMkLst>
            <pc:docMk/>
            <pc:sldMk cId="2240016145" sldId="259"/>
            <ac:picMk id="6" creationId="{602C3025-481C-D3B2-1B79-64C7E4E7799D}"/>
          </ac:picMkLst>
        </pc:picChg>
      </pc:sldChg>
      <pc:sldChg chg="addSp delSp modSp new mod modTransition modAnim">
        <pc:chgData name="Jahnavi Singh" userId="be911b2a9dd345f3" providerId="LiveId" clId="{FC5CCC54-B7C2-45D3-B5F4-042F9FFCE1A6}" dt="2025-02-03T12:15:18.478" v="1497"/>
        <pc:sldMkLst>
          <pc:docMk/>
          <pc:sldMk cId="2559637261" sldId="260"/>
        </pc:sldMkLst>
        <pc:spChg chg="add mod">
          <ac:chgData name="Jahnavi Singh" userId="be911b2a9dd345f3" providerId="LiveId" clId="{FC5CCC54-B7C2-45D3-B5F4-042F9FFCE1A6}" dt="2025-02-03T08:10:13.686" v="759" actId="255"/>
          <ac:spMkLst>
            <pc:docMk/>
            <pc:sldMk cId="2559637261" sldId="260"/>
            <ac:spMk id="5" creationId="{B445E0AB-F050-6680-96FD-545040DCD9AB}"/>
          </ac:spMkLst>
        </pc:spChg>
        <pc:spChg chg="add del">
          <ac:chgData name="Jahnavi Singh" userId="be911b2a9dd345f3" providerId="LiveId" clId="{FC5CCC54-B7C2-45D3-B5F4-042F9FFCE1A6}" dt="2025-02-03T07:32:03.509" v="578" actId="11529"/>
          <ac:spMkLst>
            <pc:docMk/>
            <pc:sldMk cId="2559637261" sldId="260"/>
            <ac:spMk id="6" creationId="{C3A47647-AD0E-D272-4C28-4F59FB048A65}"/>
          </ac:spMkLst>
        </pc:spChg>
        <pc:spChg chg="add del mod ord">
          <ac:chgData name="Jahnavi Singh" userId="be911b2a9dd345f3" providerId="LiveId" clId="{FC5CCC54-B7C2-45D3-B5F4-042F9FFCE1A6}" dt="2025-02-03T07:34:12.472" v="634" actId="11529"/>
          <ac:spMkLst>
            <pc:docMk/>
            <pc:sldMk cId="2559637261" sldId="260"/>
            <ac:spMk id="7" creationId="{465189EC-A89B-BD91-AABC-3E1F57AE51D2}"/>
          </ac:spMkLst>
        </pc:spChg>
        <pc:spChg chg="add mod">
          <ac:chgData name="Jahnavi Singh" userId="be911b2a9dd345f3" providerId="LiveId" clId="{FC5CCC54-B7C2-45D3-B5F4-042F9FFCE1A6}" dt="2025-02-03T07:46:43.514" v="738" actId="113"/>
          <ac:spMkLst>
            <pc:docMk/>
            <pc:sldMk cId="2559637261" sldId="260"/>
            <ac:spMk id="8" creationId="{74BA40E0-A480-4121-2DDB-CB787A9EED65}"/>
          </ac:spMkLst>
        </pc:spChg>
        <pc:spChg chg="add del mod">
          <ac:chgData name="Jahnavi Singh" userId="be911b2a9dd345f3" providerId="LiveId" clId="{FC5CCC54-B7C2-45D3-B5F4-042F9FFCE1A6}" dt="2025-02-03T07:41:45.798" v="705" actId="478"/>
          <ac:spMkLst>
            <pc:docMk/>
            <pc:sldMk cId="2559637261" sldId="260"/>
            <ac:spMk id="9" creationId="{BFFA00A2-DE50-155E-5356-70FF8493B28B}"/>
          </ac:spMkLst>
        </pc:spChg>
        <pc:spChg chg="add mod">
          <ac:chgData name="Jahnavi Singh" userId="be911b2a9dd345f3" providerId="LiveId" clId="{FC5CCC54-B7C2-45D3-B5F4-042F9FFCE1A6}" dt="2025-02-03T07:46:02.120" v="729" actId="20577"/>
          <ac:spMkLst>
            <pc:docMk/>
            <pc:sldMk cId="2559637261" sldId="260"/>
            <ac:spMk id="10" creationId="{DE6AEB04-F2B8-12D4-B4F1-3F40CB71D9E0}"/>
          </ac:spMkLst>
        </pc:spChg>
        <pc:spChg chg="add mod">
          <ac:chgData name="Jahnavi Singh" userId="be911b2a9dd345f3" providerId="LiveId" clId="{FC5CCC54-B7C2-45D3-B5F4-042F9FFCE1A6}" dt="2025-02-03T07:45:09.662" v="724" actId="571"/>
          <ac:spMkLst>
            <pc:docMk/>
            <pc:sldMk cId="2559637261" sldId="260"/>
            <ac:spMk id="11" creationId="{2DF2EE31-08AE-FED4-21A8-1170A78BA321}"/>
          </ac:spMkLst>
        </pc:spChg>
        <pc:graphicFrameChg chg="add mod modGraphic">
          <ac:chgData name="Jahnavi Singh" userId="be911b2a9dd345f3" providerId="LiveId" clId="{FC5CCC54-B7C2-45D3-B5F4-042F9FFCE1A6}" dt="2025-02-03T07:41:26.047" v="701" actId="207"/>
          <ac:graphicFrameMkLst>
            <pc:docMk/>
            <pc:sldMk cId="2559637261" sldId="260"/>
            <ac:graphicFrameMk id="2" creationId="{9B7977BE-0165-8495-180B-31B40E50C749}"/>
          </ac:graphicFrameMkLst>
        </pc:graphicFrameChg>
        <pc:picChg chg="add mod ord">
          <ac:chgData name="Jahnavi Singh" userId="be911b2a9dd345f3" providerId="LiveId" clId="{FC5CCC54-B7C2-45D3-B5F4-042F9FFCE1A6}" dt="2025-02-03T07:24:56.544" v="65" actId="167"/>
          <ac:picMkLst>
            <pc:docMk/>
            <pc:sldMk cId="2559637261" sldId="260"/>
            <ac:picMk id="4" creationId="{A06ADCA0-5711-E6C9-252F-BAA8A0D4C1D7}"/>
          </ac:picMkLst>
        </pc:picChg>
      </pc:sldChg>
      <pc:sldChg chg="addSp delSp modSp new mod modAnim">
        <pc:chgData name="Jahnavi Singh" userId="be911b2a9dd345f3" providerId="LiveId" clId="{FC5CCC54-B7C2-45D3-B5F4-042F9FFCE1A6}" dt="2025-02-03T12:00:07.114" v="1344" actId="255"/>
        <pc:sldMkLst>
          <pc:docMk/>
          <pc:sldMk cId="3302604400" sldId="261"/>
        </pc:sldMkLst>
        <pc:spChg chg="add del mod">
          <ac:chgData name="Jahnavi Singh" userId="be911b2a9dd345f3" providerId="LiveId" clId="{FC5CCC54-B7C2-45D3-B5F4-042F9FFCE1A6}" dt="2025-02-03T07:51:09.405" v="743"/>
          <ac:spMkLst>
            <pc:docMk/>
            <pc:sldMk cId="3302604400" sldId="261"/>
            <ac:spMk id="2" creationId="{0E4231BE-EDD1-C85A-759A-8C055905563D}"/>
          </ac:spMkLst>
        </pc:spChg>
        <pc:spChg chg="add mod">
          <ac:chgData name="Jahnavi Singh" userId="be911b2a9dd345f3" providerId="LiveId" clId="{FC5CCC54-B7C2-45D3-B5F4-042F9FFCE1A6}" dt="2025-02-03T12:00:07.114" v="1344" actId="255"/>
          <ac:spMkLst>
            <pc:docMk/>
            <pc:sldMk cId="3302604400" sldId="261"/>
            <ac:spMk id="13" creationId="{0196B3C7-A7CF-FBFD-92E3-6A1AA979E273}"/>
          </ac:spMkLst>
        </pc:spChg>
        <pc:grpChg chg="add mod">
          <ac:chgData name="Jahnavi Singh" userId="be911b2a9dd345f3" providerId="LiveId" clId="{FC5CCC54-B7C2-45D3-B5F4-042F9FFCE1A6}" dt="2025-02-03T11:59:37.594" v="1340" actId="164"/>
          <ac:grpSpMkLst>
            <pc:docMk/>
            <pc:sldMk cId="3302604400" sldId="261"/>
            <ac:grpSpMk id="14" creationId="{3A6ECCC4-EF74-AD1C-2045-19F6B8805570}"/>
          </ac:grpSpMkLst>
        </pc:grpChg>
        <pc:picChg chg="add del mod">
          <ac:chgData name="Jahnavi Singh" userId="be911b2a9dd345f3" providerId="LiveId" clId="{FC5CCC54-B7C2-45D3-B5F4-042F9FFCE1A6}" dt="2025-02-03T11:43:40.928" v="1264" actId="478"/>
          <ac:picMkLst>
            <pc:docMk/>
            <pc:sldMk cId="3302604400" sldId="261"/>
            <ac:picMk id="3" creationId="{05D57288-238F-9A36-42DD-F1AB9C0D51C8}"/>
          </ac:picMkLst>
        </pc:picChg>
        <pc:picChg chg="add del mod modCrop">
          <ac:chgData name="Jahnavi Singh" userId="be911b2a9dd345f3" providerId="LiveId" clId="{FC5CCC54-B7C2-45D3-B5F4-042F9FFCE1A6}" dt="2025-02-03T11:54:30.281" v="1297" actId="478"/>
          <ac:picMkLst>
            <pc:docMk/>
            <pc:sldMk cId="3302604400" sldId="261"/>
            <ac:picMk id="4" creationId="{35C1BE06-1E31-FD0C-DBF3-540B6037930E}"/>
          </ac:picMkLst>
        </pc:picChg>
        <pc:picChg chg="add del mod">
          <ac:chgData name="Jahnavi Singh" userId="be911b2a9dd345f3" providerId="LiveId" clId="{FC5CCC54-B7C2-45D3-B5F4-042F9FFCE1A6}" dt="2025-02-03T11:47:20.181" v="1285" actId="478"/>
          <ac:picMkLst>
            <pc:docMk/>
            <pc:sldMk cId="3302604400" sldId="261"/>
            <ac:picMk id="6" creationId="{1AAC1B67-5CD8-75C9-F048-93FBC6EB8F00}"/>
          </ac:picMkLst>
        </pc:picChg>
        <pc:picChg chg="add del mod modCrop">
          <ac:chgData name="Jahnavi Singh" userId="be911b2a9dd345f3" providerId="LiveId" clId="{FC5CCC54-B7C2-45D3-B5F4-042F9FFCE1A6}" dt="2025-02-03T11:55:48.296" v="1307" actId="478"/>
          <ac:picMkLst>
            <pc:docMk/>
            <pc:sldMk cId="3302604400" sldId="261"/>
            <ac:picMk id="8" creationId="{954BC995-D44F-6504-B6E0-92A52A09534F}"/>
          </ac:picMkLst>
        </pc:picChg>
        <pc:picChg chg="add mod modCrop">
          <ac:chgData name="Jahnavi Singh" userId="be911b2a9dd345f3" providerId="LiveId" clId="{FC5CCC54-B7C2-45D3-B5F4-042F9FFCE1A6}" dt="2025-02-03T11:59:37.594" v="1340" actId="164"/>
          <ac:picMkLst>
            <pc:docMk/>
            <pc:sldMk cId="3302604400" sldId="261"/>
            <ac:picMk id="10" creationId="{F25784C0-2133-1CC8-09B5-EC8C7BC94B5E}"/>
          </ac:picMkLst>
        </pc:picChg>
        <pc:picChg chg="add mod ord">
          <ac:chgData name="Jahnavi Singh" userId="be911b2a9dd345f3" providerId="LiveId" clId="{FC5CCC54-B7C2-45D3-B5F4-042F9FFCE1A6}" dt="2025-02-03T11:57:52.513" v="1327" actId="1076"/>
          <ac:picMkLst>
            <pc:docMk/>
            <pc:sldMk cId="3302604400" sldId="261"/>
            <ac:picMk id="12" creationId="{6512E6F1-2B77-1C46-E47F-4F822ACF4971}"/>
          </ac:picMkLst>
        </pc:picChg>
        <pc:picChg chg="add del mod">
          <ac:chgData name="Jahnavi Singh" userId="be911b2a9dd345f3" providerId="LiveId" clId="{FC5CCC54-B7C2-45D3-B5F4-042F9FFCE1A6}" dt="2025-02-03T11:54:32" v="1298" actId="478"/>
          <ac:picMkLst>
            <pc:docMk/>
            <pc:sldMk cId="3302604400" sldId="261"/>
            <ac:picMk id="1026" creationId="{0C4A2456-B12E-E6E4-C94D-025DD2D3271E}"/>
          </ac:picMkLst>
        </pc:picChg>
        <pc:picChg chg="add del mod">
          <ac:chgData name="Jahnavi Singh" userId="be911b2a9dd345f3" providerId="LiveId" clId="{FC5CCC54-B7C2-45D3-B5F4-042F9FFCE1A6}" dt="2025-02-03T07:59:09.828" v="752" actId="478"/>
          <ac:picMkLst>
            <pc:docMk/>
            <pc:sldMk cId="3302604400" sldId="261"/>
            <ac:picMk id="1026" creationId="{40132555-5606-8574-7EB6-8045D312E64F}"/>
          </ac:picMkLst>
        </pc:picChg>
      </pc:sldChg>
      <pc:sldChg chg="addSp delSp modSp new mod ord modAnim">
        <pc:chgData name="Jahnavi Singh" userId="be911b2a9dd345f3" providerId="LiveId" clId="{FC5CCC54-B7C2-45D3-B5F4-042F9FFCE1A6}" dt="2025-02-03T12:26:15.584" v="1616"/>
        <pc:sldMkLst>
          <pc:docMk/>
          <pc:sldMk cId="2465695659" sldId="262"/>
        </pc:sldMkLst>
        <pc:spChg chg="add mod">
          <ac:chgData name="Jahnavi Singh" userId="be911b2a9dd345f3" providerId="LiveId" clId="{FC5CCC54-B7C2-45D3-B5F4-042F9FFCE1A6}" dt="2025-02-03T12:21:39.998" v="1566" actId="207"/>
          <ac:spMkLst>
            <pc:docMk/>
            <pc:sldMk cId="2465695659" sldId="262"/>
            <ac:spMk id="2" creationId="{FF82F5C8-2C83-9132-C0FD-4C4D10D54049}"/>
          </ac:spMkLst>
        </pc:spChg>
        <pc:spChg chg="add del mod">
          <ac:chgData name="Jahnavi Singh" userId="be911b2a9dd345f3" providerId="LiveId" clId="{FC5CCC54-B7C2-45D3-B5F4-042F9FFCE1A6}" dt="2025-02-03T12:17:07.250" v="1511" actId="478"/>
          <ac:spMkLst>
            <pc:docMk/>
            <pc:sldMk cId="2465695659" sldId="262"/>
            <ac:spMk id="3" creationId="{1972EADE-4B0B-6B2B-29C4-8DA3A01B15FE}"/>
          </ac:spMkLst>
        </pc:spChg>
        <pc:spChg chg="add del mod">
          <ac:chgData name="Jahnavi Singh" userId="be911b2a9dd345f3" providerId="LiveId" clId="{FC5CCC54-B7C2-45D3-B5F4-042F9FFCE1A6}" dt="2025-02-03T12:17:15.982" v="1517" actId="478"/>
          <ac:spMkLst>
            <pc:docMk/>
            <pc:sldMk cId="2465695659" sldId="262"/>
            <ac:spMk id="4" creationId="{71CBB9AE-CCCD-A865-9D2C-B305C7E21DDA}"/>
          </ac:spMkLst>
        </pc:spChg>
        <pc:spChg chg="add del mod">
          <ac:chgData name="Jahnavi Singh" userId="be911b2a9dd345f3" providerId="LiveId" clId="{FC5CCC54-B7C2-45D3-B5F4-042F9FFCE1A6}" dt="2025-02-03T12:17:14.723" v="1516" actId="478"/>
          <ac:spMkLst>
            <pc:docMk/>
            <pc:sldMk cId="2465695659" sldId="262"/>
            <ac:spMk id="5" creationId="{A4A818D4-3CEF-3E47-CEA8-84B9E37FE601}"/>
          </ac:spMkLst>
        </pc:spChg>
        <pc:spChg chg="add del mod">
          <ac:chgData name="Jahnavi Singh" userId="be911b2a9dd345f3" providerId="LiveId" clId="{FC5CCC54-B7C2-45D3-B5F4-042F9FFCE1A6}" dt="2025-02-03T12:17:13.738" v="1515" actId="478"/>
          <ac:spMkLst>
            <pc:docMk/>
            <pc:sldMk cId="2465695659" sldId="262"/>
            <ac:spMk id="6" creationId="{F3542368-43C8-7830-67D8-457DECAC6E77}"/>
          </ac:spMkLst>
        </pc:spChg>
        <pc:spChg chg="add del mod">
          <ac:chgData name="Jahnavi Singh" userId="be911b2a9dd345f3" providerId="LiveId" clId="{FC5CCC54-B7C2-45D3-B5F4-042F9FFCE1A6}" dt="2025-02-03T12:17:12.963" v="1514" actId="478"/>
          <ac:spMkLst>
            <pc:docMk/>
            <pc:sldMk cId="2465695659" sldId="262"/>
            <ac:spMk id="7" creationId="{63FE09A8-099E-34DE-D81B-BD5F04BED895}"/>
          </ac:spMkLst>
        </pc:spChg>
        <pc:spChg chg="add del mod">
          <ac:chgData name="Jahnavi Singh" userId="be911b2a9dd345f3" providerId="LiveId" clId="{FC5CCC54-B7C2-45D3-B5F4-042F9FFCE1A6}" dt="2025-02-03T12:17:12.024" v="1513" actId="478"/>
          <ac:spMkLst>
            <pc:docMk/>
            <pc:sldMk cId="2465695659" sldId="262"/>
            <ac:spMk id="8" creationId="{9117978C-EA95-C07F-60FE-54ACC8294B97}"/>
          </ac:spMkLst>
        </pc:spChg>
        <pc:spChg chg="add del mod">
          <ac:chgData name="Jahnavi Singh" userId="be911b2a9dd345f3" providerId="LiveId" clId="{FC5CCC54-B7C2-45D3-B5F4-042F9FFCE1A6}" dt="2025-02-03T12:17:09.003" v="1512" actId="478"/>
          <ac:spMkLst>
            <pc:docMk/>
            <pc:sldMk cId="2465695659" sldId="262"/>
            <ac:spMk id="9" creationId="{5B3D07CF-E777-BD6E-AEF7-D668E792475E}"/>
          </ac:spMkLst>
        </pc:spChg>
        <pc:spChg chg="add mod">
          <ac:chgData name="Jahnavi Singh" userId="be911b2a9dd345f3" providerId="LiveId" clId="{FC5CCC54-B7C2-45D3-B5F4-042F9FFCE1A6}" dt="2025-02-03T12:21:39.998" v="1566" actId="207"/>
          <ac:spMkLst>
            <pc:docMk/>
            <pc:sldMk cId="2465695659" sldId="262"/>
            <ac:spMk id="10" creationId="{B074EF1D-77EE-A41B-E09F-54BF911AB520}"/>
          </ac:spMkLst>
        </pc:spChg>
        <pc:spChg chg="add mod">
          <ac:chgData name="Jahnavi Singh" userId="be911b2a9dd345f3" providerId="LiveId" clId="{FC5CCC54-B7C2-45D3-B5F4-042F9FFCE1A6}" dt="2025-02-03T12:21:39.998" v="1566" actId="207"/>
          <ac:spMkLst>
            <pc:docMk/>
            <pc:sldMk cId="2465695659" sldId="262"/>
            <ac:spMk id="11" creationId="{E8264A3B-6E66-2BEF-91AC-721A6D569C38}"/>
          </ac:spMkLst>
        </pc:spChg>
        <pc:spChg chg="add mod">
          <ac:chgData name="Jahnavi Singh" userId="be911b2a9dd345f3" providerId="LiveId" clId="{FC5CCC54-B7C2-45D3-B5F4-042F9FFCE1A6}" dt="2025-02-03T12:21:39.998" v="1566" actId="207"/>
          <ac:spMkLst>
            <pc:docMk/>
            <pc:sldMk cId="2465695659" sldId="262"/>
            <ac:spMk id="12" creationId="{B557BE9D-B161-AE16-CE3C-7B50AD6BF747}"/>
          </ac:spMkLst>
        </pc:spChg>
        <pc:spChg chg="add mod">
          <ac:chgData name="Jahnavi Singh" userId="be911b2a9dd345f3" providerId="LiveId" clId="{FC5CCC54-B7C2-45D3-B5F4-042F9FFCE1A6}" dt="2025-02-03T12:21:39.998" v="1566" actId="207"/>
          <ac:spMkLst>
            <pc:docMk/>
            <pc:sldMk cId="2465695659" sldId="262"/>
            <ac:spMk id="13" creationId="{C41DED08-82CC-E754-1884-4C73F0EB1339}"/>
          </ac:spMkLst>
        </pc:spChg>
        <pc:spChg chg="add mod">
          <ac:chgData name="Jahnavi Singh" userId="be911b2a9dd345f3" providerId="LiveId" clId="{FC5CCC54-B7C2-45D3-B5F4-042F9FFCE1A6}" dt="2025-02-03T12:21:39.998" v="1566" actId="207"/>
          <ac:spMkLst>
            <pc:docMk/>
            <pc:sldMk cId="2465695659" sldId="262"/>
            <ac:spMk id="14" creationId="{583A943E-D369-2256-6205-29FE93EA83FD}"/>
          </ac:spMkLst>
        </pc:spChg>
        <pc:spChg chg="add mod">
          <ac:chgData name="Jahnavi Singh" userId="be911b2a9dd345f3" providerId="LiveId" clId="{FC5CCC54-B7C2-45D3-B5F4-042F9FFCE1A6}" dt="2025-02-03T12:21:39.998" v="1566" actId="207"/>
          <ac:spMkLst>
            <pc:docMk/>
            <pc:sldMk cId="2465695659" sldId="262"/>
            <ac:spMk id="15" creationId="{6C90910E-EFA0-1DDB-0E78-4D0BDA5B0443}"/>
          </ac:spMkLst>
        </pc:spChg>
        <pc:spChg chg="add mod">
          <ac:chgData name="Jahnavi Singh" userId="be911b2a9dd345f3" providerId="LiveId" clId="{FC5CCC54-B7C2-45D3-B5F4-042F9FFCE1A6}" dt="2025-02-03T12:21:39.998" v="1566" actId="207"/>
          <ac:spMkLst>
            <pc:docMk/>
            <pc:sldMk cId="2465695659" sldId="262"/>
            <ac:spMk id="16" creationId="{32F9B2F6-3978-A212-2FC5-55A28EBE1C1E}"/>
          </ac:spMkLst>
        </pc:spChg>
        <pc:spChg chg="add mod">
          <ac:chgData name="Jahnavi Singh" userId="be911b2a9dd345f3" providerId="LiveId" clId="{FC5CCC54-B7C2-45D3-B5F4-042F9FFCE1A6}" dt="2025-02-03T12:21:39.998" v="1566" actId="207"/>
          <ac:spMkLst>
            <pc:docMk/>
            <pc:sldMk cId="2465695659" sldId="262"/>
            <ac:spMk id="17" creationId="{62876868-6409-3F54-87DD-0BB882081AEE}"/>
          </ac:spMkLst>
        </pc:spChg>
        <pc:spChg chg="add mod">
          <ac:chgData name="Jahnavi Singh" userId="be911b2a9dd345f3" providerId="LiveId" clId="{FC5CCC54-B7C2-45D3-B5F4-042F9FFCE1A6}" dt="2025-02-03T12:18:54.316" v="1550" actId="571"/>
          <ac:spMkLst>
            <pc:docMk/>
            <pc:sldMk cId="2465695659" sldId="262"/>
            <ac:spMk id="18" creationId="{344F7EF0-E950-AC18-8E96-6B771CE00B5E}"/>
          </ac:spMkLst>
        </pc:spChg>
        <pc:spChg chg="add mod">
          <ac:chgData name="Jahnavi Singh" userId="be911b2a9dd345f3" providerId="LiveId" clId="{FC5CCC54-B7C2-45D3-B5F4-042F9FFCE1A6}" dt="2025-02-03T12:18:54.316" v="1550" actId="571"/>
          <ac:spMkLst>
            <pc:docMk/>
            <pc:sldMk cId="2465695659" sldId="262"/>
            <ac:spMk id="19" creationId="{5EF90E22-5F19-2A9F-3F93-F395FD6888CF}"/>
          </ac:spMkLst>
        </pc:spChg>
        <pc:spChg chg="add mod">
          <ac:chgData name="Jahnavi Singh" userId="be911b2a9dd345f3" providerId="LiveId" clId="{FC5CCC54-B7C2-45D3-B5F4-042F9FFCE1A6}" dt="2025-02-03T12:18:54.316" v="1550" actId="571"/>
          <ac:spMkLst>
            <pc:docMk/>
            <pc:sldMk cId="2465695659" sldId="262"/>
            <ac:spMk id="20" creationId="{236FECBC-4374-8E00-71F9-7A50F2821575}"/>
          </ac:spMkLst>
        </pc:spChg>
        <pc:spChg chg="add mod">
          <ac:chgData name="Jahnavi Singh" userId="be911b2a9dd345f3" providerId="LiveId" clId="{FC5CCC54-B7C2-45D3-B5F4-042F9FFCE1A6}" dt="2025-02-03T12:18:54.316" v="1550" actId="571"/>
          <ac:spMkLst>
            <pc:docMk/>
            <pc:sldMk cId="2465695659" sldId="262"/>
            <ac:spMk id="21" creationId="{46781A45-2BA1-9DBD-746D-42BEE7DAFB1C}"/>
          </ac:spMkLst>
        </pc:spChg>
        <pc:spChg chg="add mod">
          <ac:chgData name="Jahnavi Singh" userId="be911b2a9dd345f3" providerId="LiveId" clId="{FC5CCC54-B7C2-45D3-B5F4-042F9FFCE1A6}" dt="2025-02-03T12:18:54.316" v="1550" actId="571"/>
          <ac:spMkLst>
            <pc:docMk/>
            <pc:sldMk cId="2465695659" sldId="262"/>
            <ac:spMk id="22" creationId="{A2BF354F-D4AB-D42C-55DD-0BFBD8F33589}"/>
          </ac:spMkLst>
        </pc:spChg>
        <pc:spChg chg="add mod">
          <ac:chgData name="Jahnavi Singh" userId="be911b2a9dd345f3" providerId="LiveId" clId="{FC5CCC54-B7C2-45D3-B5F4-042F9FFCE1A6}" dt="2025-02-03T12:18:54.316" v="1550" actId="571"/>
          <ac:spMkLst>
            <pc:docMk/>
            <pc:sldMk cId="2465695659" sldId="262"/>
            <ac:spMk id="23" creationId="{4FD27792-D922-B3FA-284D-51536DC005D8}"/>
          </ac:spMkLst>
        </pc:spChg>
        <pc:spChg chg="add mod">
          <ac:chgData name="Jahnavi Singh" userId="be911b2a9dd345f3" providerId="LiveId" clId="{FC5CCC54-B7C2-45D3-B5F4-042F9FFCE1A6}" dt="2025-02-03T12:25:47.850" v="1613"/>
          <ac:spMkLst>
            <pc:docMk/>
            <pc:sldMk cId="2465695659" sldId="262"/>
            <ac:spMk id="25" creationId="{5E206BC4-FC5B-B1E2-00CB-C38522ECD260}"/>
          </ac:spMkLst>
        </pc:spChg>
        <pc:grpChg chg="add mod">
          <ac:chgData name="Jahnavi Singh" userId="be911b2a9dd345f3" providerId="LiveId" clId="{FC5CCC54-B7C2-45D3-B5F4-042F9FFCE1A6}" dt="2025-02-03T12:21:47.726" v="1567" actId="1076"/>
          <ac:grpSpMkLst>
            <pc:docMk/>
            <pc:sldMk cId="2465695659" sldId="262"/>
            <ac:grpSpMk id="24" creationId="{BD018377-A9FF-6BD7-B8F9-AB4026B40F40}"/>
          </ac:grpSpMkLst>
        </pc:grpChg>
      </pc:sldChg>
      <pc:sldChg chg="addSp delSp modSp new mod ord modAnim">
        <pc:chgData name="Jahnavi Singh" userId="be911b2a9dd345f3" providerId="LiveId" clId="{FC5CCC54-B7C2-45D3-B5F4-042F9FFCE1A6}" dt="2025-02-03T12:13:19.896" v="1492"/>
        <pc:sldMkLst>
          <pc:docMk/>
          <pc:sldMk cId="2934340023" sldId="263"/>
        </pc:sldMkLst>
        <pc:spChg chg="add mod">
          <ac:chgData name="Jahnavi Singh" userId="be911b2a9dd345f3" providerId="LiveId" clId="{FC5CCC54-B7C2-45D3-B5F4-042F9FFCE1A6}" dt="2025-02-03T12:12:04.252" v="1484" actId="164"/>
          <ac:spMkLst>
            <pc:docMk/>
            <pc:sldMk cId="2934340023" sldId="263"/>
            <ac:spMk id="11" creationId="{1A9AB5CF-5081-2309-E56F-5DDCA53E2513}"/>
          </ac:spMkLst>
        </pc:spChg>
        <pc:spChg chg="add mod">
          <ac:chgData name="Jahnavi Singh" userId="be911b2a9dd345f3" providerId="LiveId" clId="{FC5CCC54-B7C2-45D3-B5F4-042F9FFCE1A6}" dt="2025-02-03T12:08:35.869" v="1423" actId="571"/>
          <ac:spMkLst>
            <pc:docMk/>
            <pc:sldMk cId="2934340023" sldId="263"/>
            <ac:spMk id="12" creationId="{658D847F-5CFE-C6F6-3CCF-4CF9B1D86A92}"/>
          </ac:spMkLst>
        </pc:spChg>
        <pc:grpChg chg="add mod">
          <ac:chgData name="Jahnavi Singh" userId="be911b2a9dd345f3" providerId="LiveId" clId="{FC5CCC54-B7C2-45D3-B5F4-042F9FFCE1A6}" dt="2025-02-03T12:12:04.252" v="1484" actId="164"/>
          <ac:grpSpMkLst>
            <pc:docMk/>
            <pc:sldMk cId="2934340023" sldId="263"/>
            <ac:grpSpMk id="15" creationId="{8942E671-D556-12A0-0BC4-28823A33B26D}"/>
          </ac:grpSpMkLst>
        </pc:grpChg>
        <pc:picChg chg="add del mod">
          <ac:chgData name="Jahnavi Singh" userId="be911b2a9dd345f3" providerId="LiveId" clId="{FC5CCC54-B7C2-45D3-B5F4-042F9FFCE1A6}" dt="2025-02-03T12:04:18.560" v="1384" actId="478"/>
          <ac:picMkLst>
            <pc:docMk/>
            <pc:sldMk cId="2934340023" sldId="263"/>
            <ac:picMk id="3" creationId="{F35DA472-5017-EAC6-688C-F6534AD74933}"/>
          </ac:picMkLst>
        </pc:picChg>
        <pc:picChg chg="add del mod ord">
          <ac:chgData name="Jahnavi Singh" userId="be911b2a9dd345f3" providerId="LiveId" clId="{FC5CCC54-B7C2-45D3-B5F4-042F9FFCE1A6}" dt="2025-02-03T12:02:23.355" v="1358" actId="478"/>
          <ac:picMkLst>
            <pc:docMk/>
            <pc:sldMk cId="2934340023" sldId="263"/>
            <ac:picMk id="5" creationId="{B92B3677-D94D-29B1-B5D1-329EC01759EB}"/>
          </ac:picMkLst>
        </pc:picChg>
        <pc:picChg chg="add del mod ord">
          <ac:chgData name="Jahnavi Singh" userId="be911b2a9dd345f3" providerId="LiveId" clId="{FC5CCC54-B7C2-45D3-B5F4-042F9FFCE1A6}" dt="2025-02-03T12:04:22.783" v="1385" actId="478"/>
          <ac:picMkLst>
            <pc:docMk/>
            <pc:sldMk cId="2934340023" sldId="263"/>
            <ac:picMk id="7" creationId="{515D69EB-DDB1-E1BA-F59B-C33D39A31D31}"/>
          </ac:picMkLst>
        </pc:picChg>
        <pc:picChg chg="add del mod">
          <ac:chgData name="Jahnavi Singh" userId="be911b2a9dd345f3" providerId="LiveId" clId="{FC5CCC54-B7C2-45D3-B5F4-042F9FFCE1A6}" dt="2025-02-03T12:06:16.817" v="1400" actId="478"/>
          <ac:picMkLst>
            <pc:docMk/>
            <pc:sldMk cId="2934340023" sldId="263"/>
            <ac:picMk id="8" creationId="{88736CF5-830B-E77F-B95D-4C6667F6003B}"/>
          </ac:picMkLst>
        </pc:picChg>
        <pc:picChg chg="add mod">
          <ac:chgData name="Jahnavi Singh" userId="be911b2a9dd345f3" providerId="LiveId" clId="{FC5CCC54-B7C2-45D3-B5F4-042F9FFCE1A6}" dt="2025-02-03T12:12:04.252" v="1484" actId="164"/>
          <ac:picMkLst>
            <pc:docMk/>
            <pc:sldMk cId="2934340023" sldId="263"/>
            <ac:picMk id="10" creationId="{542F25FD-6228-C94D-20F2-98E324A9B470}"/>
          </ac:picMkLst>
        </pc:picChg>
        <pc:picChg chg="add mod">
          <ac:chgData name="Jahnavi Singh" userId="be911b2a9dd345f3" providerId="LiveId" clId="{FC5CCC54-B7C2-45D3-B5F4-042F9FFCE1A6}" dt="2025-02-03T12:11:14.340" v="1479" actId="14861"/>
          <ac:picMkLst>
            <pc:docMk/>
            <pc:sldMk cId="2934340023" sldId="263"/>
            <ac:picMk id="14" creationId="{8F216C69-B19A-5B4C-01E0-154EC01FC3A5}"/>
          </ac:picMkLst>
        </pc:picChg>
      </pc:sldChg>
      <pc:sldChg chg="addSp delSp modSp new mod ord modAnim">
        <pc:chgData name="Jahnavi Singh" userId="be911b2a9dd345f3" providerId="LiveId" clId="{FC5CCC54-B7C2-45D3-B5F4-042F9FFCE1A6}" dt="2025-02-03T13:19:26.384" v="1933"/>
        <pc:sldMkLst>
          <pc:docMk/>
          <pc:sldMk cId="1036201798" sldId="264"/>
        </pc:sldMkLst>
        <pc:spChg chg="add del mod">
          <ac:chgData name="Jahnavi Singh" userId="be911b2a9dd345f3" providerId="LiveId" clId="{FC5CCC54-B7C2-45D3-B5F4-042F9FFCE1A6}" dt="2025-02-03T12:35:20.651" v="1623"/>
          <ac:spMkLst>
            <pc:docMk/>
            <pc:sldMk cId="1036201798" sldId="264"/>
            <ac:spMk id="2" creationId="{BB0D1A93-696A-2A07-07E6-1FF9435CCE41}"/>
          </ac:spMkLst>
        </pc:spChg>
        <pc:spChg chg="add del mod">
          <ac:chgData name="Jahnavi Singh" userId="be911b2a9dd345f3" providerId="LiveId" clId="{FC5CCC54-B7C2-45D3-B5F4-042F9FFCE1A6}" dt="2025-02-03T12:56:26.657" v="1735" actId="478"/>
          <ac:spMkLst>
            <pc:docMk/>
            <pc:sldMk cId="1036201798" sldId="264"/>
            <ac:spMk id="3" creationId="{01A42A82-AD0A-AB49-AE51-AC4768ADEA21}"/>
          </ac:spMkLst>
        </pc:spChg>
        <pc:spChg chg="add mod">
          <ac:chgData name="Jahnavi Singh" userId="be911b2a9dd345f3" providerId="LiveId" clId="{FC5CCC54-B7C2-45D3-B5F4-042F9FFCE1A6}" dt="2025-02-03T13:04:20.107" v="1781" actId="207"/>
          <ac:spMkLst>
            <pc:docMk/>
            <pc:sldMk cId="1036201798" sldId="264"/>
            <ac:spMk id="4" creationId="{E88EC8B8-363A-509D-C1F5-E638ACDF797F}"/>
          </ac:spMkLst>
        </pc:spChg>
        <pc:spChg chg="add mod">
          <ac:chgData name="Jahnavi Singh" userId="be911b2a9dd345f3" providerId="LiveId" clId="{FC5CCC54-B7C2-45D3-B5F4-042F9FFCE1A6}" dt="2025-02-03T13:08:03.375" v="1797" actId="1076"/>
          <ac:spMkLst>
            <pc:docMk/>
            <pc:sldMk cId="1036201798" sldId="264"/>
            <ac:spMk id="5" creationId="{ADD19079-A180-4E56-1EEB-1A67E92C134D}"/>
          </ac:spMkLst>
        </pc:spChg>
        <pc:spChg chg="add mod">
          <ac:chgData name="Jahnavi Singh" userId="be911b2a9dd345f3" providerId="LiveId" clId="{FC5CCC54-B7C2-45D3-B5F4-042F9FFCE1A6}" dt="2025-02-03T13:04:20.107" v="1781" actId="207"/>
          <ac:spMkLst>
            <pc:docMk/>
            <pc:sldMk cId="1036201798" sldId="264"/>
            <ac:spMk id="6" creationId="{778CC8BE-60BE-7510-1E56-1E878A2B0573}"/>
          </ac:spMkLst>
        </pc:spChg>
        <pc:spChg chg="add mod">
          <ac:chgData name="Jahnavi Singh" userId="be911b2a9dd345f3" providerId="LiveId" clId="{FC5CCC54-B7C2-45D3-B5F4-042F9FFCE1A6}" dt="2025-02-03T13:04:20.107" v="1781" actId="207"/>
          <ac:spMkLst>
            <pc:docMk/>
            <pc:sldMk cId="1036201798" sldId="264"/>
            <ac:spMk id="7" creationId="{9D2497AD-36DF-CFD4-A36A-3A931D765C95}"/>
          </ac:spMkLst>
        </pc:spChg>
        <pc:spChg chg="add mod">
          <ac:chgData name="Jahnavi Singh" userId="be911b2a9dd345f3" providerId="LiveId" clId="{FC5CCC54-B7C2-45D3-B5F4-042F9FFCE1A6}" dt="2025-02-03T13:04:20.107" v="1781" actId="207"/>
          <ac:spMkLst>
            <pc:docMk/>
            <pc:sldMk cId="1036201798" sldId="264"/>
            <ac:spMk id="8" creationId="{47D3C1CA-147A-48F2-58F4-C30CEADAF1D1}"/>
          </ac:spMkLst>
        </pc:spChg>
        <pc:spChg chg="add mod">
          <ac:chgData name="Jahnavi Singh" userId="be911b2a9dd345f3" providerId="LiveId" clId="{FC5CCC54-B7C2-45D3-B5F4-042F9FFCE1A6}" dt="2025-02-03T13:08:06.506" v="1798" actId="1076"/>
          <ac:spMkLst>
            <pc:docMk/>
            <pc:sldMk cId="1036201798" sldId="264"/>
            <ac:spMk id="9" creationId="{027360AB-4A89-04F0-AE4B-0355BEA7C565}"/>
          </ac:spMkLst>
        </pc:spChg>
        <pc:spChg chg="add mod">
          <ac:chgData name="Jahnavi Singh" userId="be911b2a9dd345f3" providerId="LiveId" clId="{FC5CCC54-B7C2-45D3-B5F4-042F9FFCE1A6}" dt="2025-02-03T13:10:30.976" v="1849" actId="2085"/>
          <ac:spMkLst>
            <pc:docMk/>
            <pc:sldMk cId="1036201798" sldId="264"/>
            <ac:spMk id="13" creationId="{FFF7A220-271C-1592-A513-D7BE73608E21}"/>
          </ac:spMkLst>
        </pc:spChg>
        <pc:spChg chg="add mod">
          <ac:chgData name="Jahnavi Singh" userId="be911b2a9dd345f3" providerId="LiveId" clId="{FC5CCC54-B7C2-45D3-B5F4-042F9FFCE1A6}" dt="2025-02-03T13:18:03.970" v="1924" actId="164"/>
          <ac:spMkLst>
            <pc:docMk/>
            <pc:sldMk cId="1036201798" sldId="264"/>
            <ac:spMk id="14" creationId="{8E19050C-318D-987C-40B9-D12D6C6A3D05}"/>
          </ac:spMkLst>
        </pc:spChg>
        <pc:spChg chg="add del mod">
          <ac:chgData name="Jahnavi Singh" userId="be911b2a9dd345f3" providerId="LiveId" clId="{FC5CCC54-B7C2-45D3-B5F4-042F9FFCE1A6}" dt="2025-02-03T13:13:02.833" v="1868" actId="478"/>
          <ac:spMkLst>
            <pc:docMk/>
            <pc:sldMk cId="1036201798" sldId="264"/>
            <ac:spMk id="15" creationId="{1FD048E9-6C20-1FCB-709A-5FECCFA56871}"/>
          </ac:spMkLst>
        </pc:spChg>
        <pc:spChg chg="add del mod">
          <ac:chgData name="Jahnavi Singh" userId="be911b2a9dd345f3" providerId="LiveId" clId="{FC5CCC54-B7C2-45D3-B5F4-042F9FFCE1A6}" dt="2025-02-03T13:13:05.836" v="1869" actId="478"/>
          <ac:spMkLst>
            <pc:docMk/>
            <pc:sldMk cId="1036201798" sldId="264"/>
            <ac:spMk id="16" creationId="{A30CCF42-20C7-3A20-B359-652FB84BC534}"/>
          </ac:spMkLst>
        </pc:spChg>
        <pc:spChg chg="add mod">
          <ac:chgData name="Jahnavi Singh" userId="be911b2a9dd345f3" providerId="LiveId" clId="{FC5CCC54-B7C2-45D3-B5F4-042F9FFCE1A6}" dt="2025-02-03T13:18:30.207" v="1925" actId="164"/>
          <ac:spMkLst>
            <pc:docMk/>
            <pc:sldMk cId="1036201798" sldId="264"/>
            <ac:spMk id="17" creationId="{4B934790-AB4C-B1D4-A6C8-EBBD4B24B1BF}"/>
          </ac:spMkLst>
        </pc:spChg>
        <pc:spChg chg="add mod">
          <ac:chgData name="Jahnavi Singh" userId="be911b2a9dd345f3" providerId="LiveId" clId="{FC5CCC54-B7C2-45D3-B5F4-042F9FFCE1A6}" dt="2025-02-03T13:18:39.458" v="1926" actId="164"/>
          <ac:spMkLst>
            <pc:docMk/>
            <pc:sldMk cId="1036201798" sldId="264"/>
            <ac:spMk id="18" creationId="{0BECC727-DE2C-CBD2-3A67-11980D6938ED}"/>
          </ac:spMkLst>
        </pc:spChg>
        <pc:spChg chg="add del mod">
          <ac:chgData name="Jahnavi Singh" userId="be911b2a9dd345f3" providerId="LiveId" clId="{FC5CCC54-B7C2-45D3-B5F4-042F9FFCE1A6}" dt="2025-02-03T13:17:52.916" v="1923"/>
          <ac:spMkLst>
            <pc:docMk/>
            <pc:sldMk cId="1036201798" sldId="264"/>
            <ac:spMk id="19" creationId="{565F6B03-C240-CB17-532E-C6574D97C033}"/>
          </ac:spMkLst>
        </pc:spChg>
        <pc:spChg chg="add mod">
          <ac:chgData name="Jahnavi Singh" userId="be911b2a9dd345f3" providerId="LiveId" clId="{FC5CCC54-B7C2-45D3-B5F4-042F9FFCE1A6}" dt="2025-02-03T13:18:03.970" v="1924" actId="164"/>
          <ac:spMkLst>
            <pc:docMk/>
            <pc:sldMk cId="1036201798" sldId="264"/>
            <ac:spMk id="20" creationId="{729C8CEB-A4F2-F42F-8A02-065B34AE4488}"/>
          </ac:spMkLst>
        </pc:spChg>
        <pc:spChg chg="add mod">
          <ac:chgData name="Jahnavi Singh" userId="be911b2a9dd345f3" providerId="LiveId" clId="{FC5CCC54-B7C2-45D3-B5F4-042F9FFCE1A6}" dt="2025-02-03T13:18:30.207" v="1925" actId="164"/>
          <ac:spMkLst>
            <pc:docMk/>
            <pc:sldMk cId="1036201798" sldId="264"/>
            <ac:spMk id="21" creationId="{5BD94D34-B82A-C979-781E-D148B08ABA97}"/>
          </ac:spMkLst>
        </pc:spChg>
        <pc:spChg chg="add mod">
          <ac:chgData name="Jahnavi Singh" userId="be911b2a9dd345f3" providerId="LiveId" clId="{FC5CCC54-B7C2-45D3-B5F4-042F9FFCE1A6}" dt="2025-02-03T13:18:39.458" v="1926" actId="164"/>
          <ac:spMkLst>
            <pc:docMk/>
            <pc:sldMk cId="1036201798" sldId="264"/>
            <ac:spMk id="22" creationId="{36D81BBB-CAB7-899C-5BBE-C61C0325FE18}"/>
          </ac:spMkLst>
        </pc:spChg>
        <pc:grpChg chg="add mod">
          <ac:chgData name="Jahnavi Singh" userId="be911b2a9dd345f3" providerId="LiveId" clId="{FC5CCC54-B7C2-45D3-B5F4-042F9FFCE1A6}" dt="2025-02-03T13:14:50.304" v="1888" actId="1076"/>
          <ac:grpSpMkLst>
            <pc:docMk/>
            <pc:sldMk cId="1036201798" sldId="264"/>
            <ac:grpSpMk id="10" creationId="{87BE5F86-710F-D635-352A-5D8B50C491A2}"/>
          </ac:grpSpMkLst>
        </pc:grpChg>
        <pc:grpChg chg="add mod">
          <ac:chgData name="Jahnavi Singh" userId="be911b2a9dd345f3" providerId="LiveId" clId="{FC5CCC54-B7C2-45D3-B5F4-042F9FFCE1A6}" dt="2025-02-03T13:17:47.643" v="1921" actId="164"/>
          <ac:grpSpMkLst>
            <pc:docMk/>
            <pc:sldMk cId="1036201798" sldId="264"/>
            <ac:grpSpMk id="23" creationId="{B4AAB9DF-92A1-E162-BE80-17A7FA788273}"/>
          </ac:grpSpMkLst>
        </pc:grpChg>
        <pc:grpChg chg="add mod">
          <ac:chgData name="Jahnavi Singh" userId="be911b2a9dd345f3" providerId="LiveId" clId="{FC5CCC54-B7C2-45D3-B5F4-042F9FFCE1A6}" dt="2025-02-03T13:18:03.970" v="1924" actId="164"/>
          <ac:grpSpMkLst>
            <pc:docMk/>
            <pc:sldMk cId="1036201798" sldId="264"/>
            <ac:grpSpMk id="24" creationId="{F9111B0F-2AA2-6D03-9617-2A416816E4D1}"/>
          </ac:grpSpMkLst>
        </pc:grpChg>
        <pc:grpChg chg="add mod">
          <ac:chgData name="Jahnavi Singh" userId="be911b2a9dd345f3" providerId="LiveId" clId="{FC5CCC54-B7C2-45D3-B5F4-042F9FFCE1A6}" dt="2025-02-03T13:18:30.207" v="1925" actId="164"/>
          <ac:grpSpMkLst>
            <pc:docMk/>
            <pc:sldMk cId="1036201798" sldId="264"/>
            <ac:grpSpMk id="25" creationId="{A73FA0B7-73AE-B7BF-04D5-F487ACBE265E}"/>
          </ac:grpSpMkLst>
        </pc:grpChg>
        <pc:grpChg chg="add mod">
          <ac:chgData name="Jahnavi Singh" userId="be911b2a9dd345f3" providerId="LiveId" clId="{FC5CCC54-B7C2-45D3-B5F4-042F9FFCE1A6}" dt="2025-02-03T13:18:45.959" v="1927" actId="14100"/>
          <ac:grpSpMkLst>
            <pc:docMk/>
            <pc:sldMk cId="1036201798" sldId="264"/>
            <ac:grpSpMk id="26" creationId="{DB4E201B-622B-63C4-35B3-CE1A6436C3BC}"/>
          </ac:grpSpMkLst>
        </pc:grpChg>
        <pc:picChg chg="add mod ord">
          <ac:chgData name="Jahnavi Singh" userId="be911b2a9dd345f3" providerId="LiveId" clId="{FC5CCC54-B7C2-45D3-B5F4-042F9FFCE1A6}" dt="2025-02-03T13:17:47.643" v="1921" actId="164"/>
          <ac:picMkLst>
            <pc:docMk/>
            <pc:sldMk cId="1036201798" sldId="264"/>
            <ac:picMk id="12" creationId="{75828ABD-6B7E-BB14-DE99-32E7269679BB}"/>
          </ac:picMkLst>
        </pc:picChg>
        <pc:picChg chg="add del mod">
          <ac:chgData name="Jahnavi Singh" userId="be911b2a9dd345f3" providerId="LiveId" clId="{FC5CCC54-B7C2-45D3-B5F4-042F9FFCE1A6}" dt="2025-02-03T12:56:46.616" v="1740" actId="21"/>
          <ac:picMkLst>
            <pc:docMk/>
            <pc:sldMk cId="1036201798" sldId="264"/>
            <ac:picMk id="2050" creationId="{844AC408-2985-6DCD-B51C-1DCA7C7F937A}"/>
          </ac:picMkLst>
        </pc:picChg>
      </pc:sldChg>
      <pc:sldChg chg="add del">
        <pc:chgData name="Jahnavi Singh" userId="be911b2a9dd345f3" providerId="LiveId" clId="{FC5CCC54-B7C2-45D3-B5F4-042F9FFCE1A6}" dt="2025-02-03T12:26:20.107" v="1617" actId="47"/>
        <pc:sldMkLst>
          <pc:docMk/>
          <pc:sldMk cId="1487652036" sldId="264"/>
        </pc:sldMkLst>
      </pc:sldChg>
      <pc:sldChg chg="addSp delSp modSp new mod modAnim">
        <pc:chgData name="Jahnavi Singh" userId="be911b2a9dd345f3" providerId="LiveId" clId="{FC5CCC54-B7C2-45D3-B5F4-042F9FFCE1A6}" dt="2025-02-03T13:20:06.612" v="1935"/>
        <pc:sldMkLst>
          <pc:docMk/>
          <pc:sldMk cId="843415467" sldId="265"/>
        </pc:sldMkLst>
        <pc:spChg chg="add del mod">
          <ac:chgData name="Jahnavi Singh" userId="be911b2a9dd345f3" providerId="LiveId" clId="{FC5CCC54-B7C2-45D3-B5F4-042F9FFCE1A6}" dt="2025-02-03T12:52:59.106" v="1713" actId="478"/>
          <ac:spMkLst>
            <pc:docMk/>
            <pc:sldMk cId="843415467" sldId="265"/>
            <ac:spMk id="2" creationId="{2032848B-7FCF-8BCD-83E9-2A582BBC8C44}"/>
          </ac:spMkLst>
        </pc:spChg>
        <pc:spChg chg="add del">
          <ac:chgData name="Jahnavi Singh" userId="be911b2a9dd345f3" providerId="LiveId" clId="{FC5CCC54-B7C2-45D3-B5F4-042F9FFCE1A6}" dt="2025-02-03T12:52:43.738" v="1711" actId="478"/>
          <ac:spMkLst>
            <pc:docMk/>
            <pc:sldMk cId="843415467" sldId="265"/>
            <ac:spMk id="3" creationId="{429AA499-33F2-AE8A-CCB1-316F252F45F2}"/>
          </ac:spMkLst>
        </pc:spChg>
        <pc:spChg chg="add mod">
          <ac:chgData name="Jahnavi Singh" userId="be911b2a9dd345f3" providerId="LiveId" clId="{FC5CCC54-B7C2-45D3-B5F4-042F9FFCE1A6}" dt="2025-02-03T12:54:28.038" v="1730" actId="164"/>
          <ac:spMkLst>
            <pc:docMk/>
            <pc:sldMk cId="843415467" sldId="265"/>
            <ac:spMk id="6" creationId="{08F857BB-8D00-1450-FAE0-86F6E3BF64B1}"/>
          </ac:spMkLst>
        </pc:spChg>
        <pc:grpChg chg="add mod">
          <ac:chgData name="Jahnavi Singh" userId="be911b2a9dd345f3" providerId="LiveId" clId="{FC5CCC54-B7C2-45D3-B5F4-042F9FFCE1A6}" dt="2025-02-03T12:54:48.961" v="1732" actId="14100"/>
          <ac:grpSpMkLst>
            <pc:docMk/>
            <pc:sldMk cId="843415467" sldId="265"/>
            <ac:grpSpMk id="8" creationId="{FB06D740-66AF-C0C1-8DDD-838EB07B843E}"/>
          </ac:grpSpMkLst>
        </pc:grpChg>
        <pc:picChg chg="add mod">
          <ac:chgData name="Jahnavi Singh" userId="be911b2a9dd345f3" providerId="LiveId" clId="{FC5CCC54-B7C2-45D3-B5F4-042F9FFCE1A6}" dt="2025-02-03T12:54:28.038" v="1730" actId="164"/>
          <ac:picMkLst>
            <pc:docMk/>
            <pc:sldMk cId="843415467" sldId="265"/>
            <ac:picMk id="5" creationId="{76AB9D90-797B-3902-4473-A3A7589160D2}"/>
          </ac:picMkLst>
        </pc:picChg>
        <pc:picChg chg="add mod">
          <ac:chgData name="Jahnavi Singh" userId="be911b2a9dd345f3" providerId="LiveId" clId="{FC5CCC54-B7C2-45D3-B5F4-042F9FFCE1A6}" dt="2025-02-03T12:54:20.884" v="1729" actId="571"/>
          <ac:picMkLst>
            <pc:docMk/>
            <pc:sldMk cId="843415467" sldId="265"/>
            <ac:picMk id="7" creationId="{5EC79813-02F7-9A41-CD67-75104A947FA7}"/>
          </ac:picMkLst>
        </pc:picChg>
      </pc:sldChg>
      <pc:sldChg chg="new">
        <pc:chgData name="Jahnavi Singh" userId="be911b2a9dd345f3" providerId="LiveId" clId="{FC5CCC54-B7C2-45D3-B5F4-042F9FFCE1A6}" dt="2025-02-03T13:19:38.071" v="1934" actId="680"/>
        <pc:sldMkLst>
          <pc:docMk/>
          <pc:sldMk cId="1709567311"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6C6B-8862-468B-96D1-D9C1A060D0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87906A-E1E1-CBEF-EAB5-DF2712A5D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227B4-FBEB-49DC-B62C-11770CA564F9}"/>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BCA54B7C-87AA-34D5-6090-5F8C328B8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0E939-5616-F76E-263B-D942EC0EF745}"/>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926863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3DEA6-2F3C-2D8B-0BCF-6BFC973817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6CF9FE-85C9-8123-EDA2-669002EFAC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3B809-0B52-F992-783B-F117E81BF026}"/>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5200A68A-7278-048C-8698-E1308752D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4AB8-0730-D512-277A-DD145A5F70C0}"/>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2567754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A954D2-5A1A-0941-1551-85DEDD21AE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80EE33-62A9-5BD2-CE3B-70887FCEE9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D1C4E-3F92-4149-98E8-490BC3A41994}"/>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DCC5674D-6F65-95CB-C8E7-2AF636F91B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5C06B-410D-B52F-77AB-DF344FD6411B}"/>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403847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0A441-C830-456A-7E13-32F3F53D6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9A075A-2ED1-37A7-3D07-C82530806C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C94CE-47DB-3FA1-175C-98450D2BA560}"/>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5B50AA75-8AA0-0A6A-EA48-608EDE10E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37B6-78FE-0C71-3217-42376EAD13EB}"/>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1726483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D3DB-8372-91E4-C379-19B4489492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6D3EB2-F17D-A241-DAA2-9FFA8A609C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80537C-59E2-28C0-6F47-C9E419E8DF11}"/>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B6926A14-36F5-BDBB-4025-3C1EC74ED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29A1A-897B-D1D7-0C54-7923F805C838}"/>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117989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8A24-6B26-DE05-64E7-08C6632524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106488-C4CE-89DF-4B02-BCC1E1D6CC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501DA5-DF12-094A-1FDE-7B9C6F881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DBEE8D-CCE8-F7BA-2434-8656D1BC4EF9}"/>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6" name="Footer Placeholder 5">
            <a:extLst>
              <a:ext uri="{FF2B5EF4-FFF2-40B4-BE49-F238E27FC236}">
                <a16:creationId xmlns:a16="http://schemas.microsoft.com/office/drawing/2014/main" id="{76600BF5-D64D-876A-F9E1-51246EE60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544652-0B72-7AF6-3FC7-04C4474051D5}"/>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96109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7D1F6-73E9-479B-24FF-1E54B4A110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95CD19-B223-8A7D-D718-385B541048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C267E-34EA-03CF-05B0-2ACC5B8446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84B23A-1A05-BB6A-640B-EAB324FF1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596D1A-0444-5C5C-746F-15F9660591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5F23FC-B714-3256-5FBB-47DABCBC5991}"/>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8" name="Footer Placeholder 7">
            <a:extLst>
              <a:ext uri="{FF2B5EF4-FFF2-40B4-BE49-F238E27FC236}">
                <a16:creationId xmlns:a16="http://schemas.microsoft.com/office/drawing/2014/main" id="{9F96C2E3-9D0F-BFC8-7100-07D2F2E4CB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75F11B-4F40-68E4-76E2-4F5250451668}"/>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663488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FC7DA-6E48-BCA5-E1FB-06A31E5E77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B06F42-E57A-BCFF-1953-ABDE3134F495}"/>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4" name="Footer Placeholder 3">
            <a:extLst>
              <a:ext uri="{FF2B5EF4-FFF2-40B4-BE49-F238E27FC236}">
                <a16:creationId xmlns:a16="http://schemas.microsoft.com/office/drawing/2014/main" id="{1C4640BC-B7F5-D7A0-8835-3FD1E210D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CA24B-D131-1234-EB93-1F2DF14CE30C}"/>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2405155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3EF1E1-0009-F50A-6704-11C49953B22A}"/>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3" name="Footer Placeholder 2">
            <a:extLst>
              <a:ext uri="{FF2B5EF4-FFF2-40B4-BE49-F238E27FC236}">
                <a16:creationId xmlns:a16="http://schemas.microsoft.com/office/drawing/2014/main" id="{DC1B6A6E-332A-EB87-2759-0AE1EA9C13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84AD3B-68F9-72D3-224C-F39AFB77B504}"/>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540440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5FCA-1F5E-8345-8F49-9966556B32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C5B2B-B7E9-5F01-42BD-5F9F786F6F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02EE0E-74C4-7A3A-0F91-8E0614379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E4900F-E0D9-35E5-FDFE-5E894055C04F}"/>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6" name="Footer Placeholder 5">
            <a:extLst>
              <a:ext uri="{FF2B5EF4-FFF2-40B4-BE49-F238E27FC236}">
                <a16:creationId xmlns:a16="http://schemas.microsoft.com/office/drawing/2014/main" id="{D683CD1C-2CBD-C237-7302-772989173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1604D-3985-E1E5-4F59-ECE412D9D68A}"/>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443250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3DF8-CF86-4645-145F-AC2E2997DA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A750CD-E0EA-288C-4E2F-9055382F86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C75B5E-B61B-751A-F509-0F13DAD6F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7C731-00E9-0A55-4808-81CC53DACFA6}"/>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6" name="Footer Placeholder 5">
            <a:extLst>
              <a:ext uri="{FF2B5EF4-FFF2-40B4-BE49-F238E27FC236}">
                <a16:creationId xmlns:a16="http://schemas.microsoft.com/office/drawing/2014/main" id="{8CF6140E-C654-6090-943F-DF6C930EE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FF193-0F21-6CB0-E39A-6C884CF2585A}"/>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2131195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187A72-A299-A52F-54E6-536A6F639F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30D9CB-6673-1328-48CB-B11BD540F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F28A3-557C-53B3-D473-2F3D14B29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93FCF377-2DEC-5B08-E675-D270D77269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A36CD7-E0CB-13C5-A463-FC5948F16B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585D9-18F6-4573-8E09-F7DF530F4C5E}" type="slidenum">
              <a:rPr lang="en-US" smtClean="0"/>
              <a:t>‹#›</a:t>
            </a:fld>
            <a:endParaRPr lang="en-US"/>
          </a:p>
        </p:txBody>
      </p:sp>
    </p:spTree>
    <p:extLst>
      <p:ext uri="{BB962C8B-B14F-4D97-AF65-F5344CB8AC3E}">
        <p14:creationId xmlns:p14="http://schemas.microsoft.com/office/powerpoint/2010/main" val="1655060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414B-DB3D-A68E-5EF3-1EB69BA0D99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82AA2E3-02E3-DAE8-B584-6257EE6AA9A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83862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242723-A182-9A4F-2DD3-C253A56E5738}"/>
              </a:ext>
            </a:extLst>
          </p:cNvPr>
          <p:cNvSpPr/>
          <p:nvPr/>
        </p:nvSpPr>
        <p:spPr>
          <a:xfrm rot="18867242">
            <a:off x="-739829" y="614304"/>
            <a:ext cx="8006080" cy="5069195"/>
          </a:xfrm>
          <a:prstGeom prst="rect">
            <a:avLst/>
          </a:prstGeom>
          <a:gradFill flip="none" rotWithShape="0">
            <a:gsLst>
              <a:gs pos="55000">
                <a:schemeClr val="accent1">
                  <a:lumMod val="5000"/>
                  <a:lumOff val="95000"/>
                  <a:alpha val="97000"/>
                </a:schemeClr>
              </a:gs>
              <a:gs pos="50000">
                <a:schemeClr val="accent1">
                  <a:lumMod val="45000"/>
                  <a:lumOff val="55000"/>
                </a:schemeClr>
              </a:gs>
              <a:gs pos="79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9D4DD0C-7FEC-E717-CE8E-25D399289E70}"/>
              </a:ext>
            </a:extLst>
          </p:cNvPr>
          <p:cNvGrpSpPr/>
          <p:nvPr/>
        </p:nvGrpSpPr>
        <p:grpSpPr>
          <a:xfrm>
            <a:off x="7406640" y="-2306320"/>
            <a:ext cx="4947920" cy="10170160"/>
            <a:chOff x="7160705" y="-2892623"/>
            <a:chExt cx="5485002" cy="10951028"/>
          </a:xfrm>
          <a:blipFill dpi="0" rotWithShape="1">
            <a:blip r:embed="rId2"/>
            <a:srcRect/>
            <a:tile tx="-800100" ty="1790700" sx="100000" sy="100000" flip="none" algn="tl"/>
          </a:blipFill>
        </p:grpSpPr>
        <p:sp>
          <p:nvSpPr>
            <p:cNvPr id="2" name="Rectangle 1">
              <a:extLst>
                <a:ext uri="{FF2B5EF4-FFF2-40B4-BE49-F238E27FC236}">
                  <a16:creationId xmlns:a16="http://schemas.microsoft.com/office/drawing/2014/main" id="{8FCB243C-144C-5720-FA3D-17292E970D48}"/>
                </a:ext>
              </a:extLst>
            </p:cNvPr>
            <p:cNvSpPr/>
            <p:nvPr/>
          </p:nvSpPr>
          <p:spPr>
            <a:xfrm rot="18849824">
              <a:off x="5547423" y="2167128"/>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3D67D79-6CF2-0434-36E3-D6E79C96225A}"/>
                </a:ext>
              </a:extLst>
            </p:cNvPr>
            <p:cNvSpPr/>
            <p:nvPr/>
          </p:nvSpPr>
          <p:spPr>
            <a:xfrm rot="18849824">
              <a:off x="7867967" y="3280665"/>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13B10DA-3DE0-EA2B-75A1-82214B951546}"/>
                </a:ext>
              </a:extLst>
            </p:cNvPr>
            <p:cNvSpPr/>
            <p:nvPr/>
          </p:nvSpPr>
          <p:spPr>
            <a:xfrm rot="18849824">
              <a:off x="4723829" y="-455747"/>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215F4BA-8F72-E3A4-58A0-D4E2EF4FD51B}"/>
                </a:ext>
              </a:extLst>
            </p:cNvPr>
            <p:cNvSpPr/>
            <p:nvPr/>
          </p:nvSpPr>
          <p:spPr>
            <a:xfrm rot="18849824">
              <a:off x="4735514" y="-410478"/>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59E6E6FA-7DD2-FF68-F6B0-B8E184D09BC2}"/>
              </a:ext>
            </a:extLst>
          </p:cNvPr>
          <p:cNvSpPr txBox="1"/>
          <p:nvPr/>
        </p:nvSpPr>
        <p:spPr>
          <a:xfrm>
            <a:off x="414572" y="2450413"/>
            <a:ext cx="5102308" cy="193899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6000" b="1" dirty="0">
                <a:ln>
                  <a:solidFill>
                    <a:schemeClr val="accent1">
                      <a:shade val="15000"/>
                    </a:schemeClr>
                  </a:solidFill>
                </a:ln>
                <a:solidFill>
                  <a:schemeClr val="accent1">
                    <a:lumMod val="50000"/>
                  </a:schemeClr>
                </a:solidFill>
                <a:effectLst>
                  <a:outerShdw blurRad="12700" dist="38100" dir="2700000" algn="tl">
                    <a:schemeClr val="tx1">
                      <a:alpha val="46000"/>
                    </a:schemeClr>
                  </a:outerShdw>
                </a:effectLst>
                <a:latin typeface="Agency FB" panose="020B0503020202020204" pitchFamily="34" charset="0"/>
              </a:rPr>
              <a:t>MEDIA AND </a:t>
            </a:r>
          </a:p>
          <a:p>
            <a:r>
              <a:rPr lang="en-US" sz="6000" b="1" dirty="0">
                <a:ln>
                  <a:solidFill>
                    <a:schemeClr val="accent1">
                      <a:shade val="15000"/>
                    </a:schemeClr>
                  </a:solidFill>
                </a:ln>
                <a:solidFill>
                  <a:schemeClr val="accent1">
                    <a:lumMod val="50000"/>
                  </a:schemeClr>
                </a:solidFill>
                <a:effectLst>
                  <a:outerShdw blurRad="12700" dist="38100" dir="2700000" algn="tl">
                    <a:schemeClr val="tx1">
                      <a:alpha val="46000"/>
                    </a:schemeClr>
                  </a:outerShdw>
                </a:effectLst>
                <a:latin typeface="Agency FB" panose="020B0503020202020204" pitchFamily="34" charset="0"/>
              </a:rPr>
              <a:t>ENTERTAINMEMNT </a:t>
            </a:r>
          </a:p>
        </p:txBody>
      </p:sp>
    </p:spTree>
    <p:extLst>
      <p:ext uri="{BB962C8B-B14F-4D97-AF65-F5344CB8AC3E}">
        <p14:creationId xmlns:p14="http://schemas.microsoft.com/office/powerpoint/2010/main" val="202440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D018377-A9FF-6BD7-B8F9-AB4026B40F40}"/>
              </a:ext>
            </a:extLst>
          </p:cNvPr>
          <p:cNvGrpSpPr/>
          <p:nvPr/>
        </p:nvGrpSpPr>
        <p:grpSpPr>
          <a:xfrm>
            <a:off x="4153982" y="-9532"/>
            <a:ext cx="8598681" cy="6867532"/>
            <a:chOff x="4269596" y="-209553"/>
            <a:chExt cx="8598681" cy="6867532"/>
          </a:xfrm>
          <a:blipFill dpi="0" rotWithShape="1">
            <a:blip r:embed="rId2"/>
            <a:srcRect/>
            <a:stretch>
              <a:fillRect r="-6000"/>
            </a:stretch>
          </a:blipFill>
        </p:grpSpPr>
        <p:sp>
          <p:nvSpPr>
            <p:cNvPr id="2" name="Hexagon 1">
              <a:extLst>
                <a:ext uri="{FF2B5EF4-FFF2-40B4-BE49-F238E27FC236}">
                  <a16:creationId xmlns:a16="http://schemas.microsoft.com/office/drawing/2014/main" id="{FF82F5C8-2C83-9132-C0FD-4C4D10D54049}"/>
                </a:ext>
              </a:extLst>
            </p:cNvPr>
            <p:cNvSpPr/>
            <p:nvPr/>
          </p:nvSpPr>
          <p:spPr>
            <a:xfrm rot="5400000">
              <a:off x="4150533" y="2005014"/>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B074EF1D-77EE-A41B-E09F-54BF911AB520}"/>
                </a:ext>
              </a:extLst>
            </p:cNvPr>
            <p:cNvSpPr/>
            <p:nvPr/>
          </p:nvSpPr>
          <p:spPr>
            <a:xfrm rot="5400000">
              <a:off x="6624641" y="2043113"/>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E8264A3B-6E66-2BEF-91AC-721A6D569C38}"/>
                </a:ext>
              </a:extLst>
            </p:cNvPr>
            <p:cNvSpPr/>
            <p:nvPr/>
          </p:nvSpPr>
          <p:spPr>
            <a:xfrm rot="5400000">
              <a:off x="9082091" y="2043113"/>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557BE9D-B161-AE16-CE3C-7B50AD6BF747}"/>
                </a:ext>
              </a:extLst>
            </p:cNvPr>
            <p:cNvSpPr/>
            <p:nvPr/>
          </p:nvSpPr>
          <p:spPr>
            <a:xfrm rot="5400000">
              <a:off x="5395917" y="-90490"/>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C41DED08-82CC-E754-1884-4C73F0EB1339}"/>
                </a:ext>
              </a:extLst>
            </p:cNvPr>
            <p:cNvSpPr/>
            <p:nvPr/>
          </p:nvSpPr>
          <p:spPr>
            <a:xfrm rot="5400000">
              <a:off x="7872421" y="-90490"/>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583A943E-D369-2256-6205-29FE93EA83FD}"/>
                </a:ext>
              </a:extLst>
            </p:cNvPr>
            <p:cNvSpPr/>
            <p:nvPr/>
          </p:nvSpPr>
          <p:spPr>
            <a:xfrm rot="5400000">
              <a:off x="5357817" y="4138617"/>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C90910E-EFA0-1DDB-0E78-4D0BDA5B0443}"/>
                </a:ext>
              </a:extLst>
            </p:cNvPr>
            <p:cNvSpPr/>
            <p:nvPr/>
          </p:nvSpPr>
          <p:spPr>
            <a:xfrm rot="5400000">
              <a:off x="7867650" y="4138616"/>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32F9B2F6-3978-A212-2FC5-55A28EBE1C1E}"/>
                </a:ext>
              </a:extLst>
            </p:cNvPr>
            <p:cNvSpPr/>
            <p:nvPr/>
          </p:nvSpPr>
          <p:spPr>
            <a:xfrm rot="5400000">
              <a:off x="10348914" y="4119565"/>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62876868-6409-3F54-87DD-0BB882081AEE}"/>
                </a:ext>
              </a:extLst>
            </p:cNvPr>
            <p:cNvSpPr/>
            <p:nvPr/>
          </p:nvSpPr>
          <p:spPr>
            <a:xfrm rot="5400000">
              <a:off x="10339391" y="-57152"/>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5E206BC4-FC5B-B1E2-00CB-C38522ECD260}"/>
              </a:ext>
            </a:extLst>
          </p:cNvPr>
          <p:cNvSpPr txBox="1"/>
          <p:nvPr/>
        </p:nvSpPr>
        <p:spPr>
          <a:xfrm>
            <a:off x="243837" y="1428565"/>
            <a:ext cx="3502152" cy="3724096"/>
          </a:xfrm>
          <a:prstGeom prst="rect">
            <a:avLst/>
          </a:prstGeom>
          <a:noFill/>
        </p:spPr>
        <p:txBody>
          <a:bodyPr wrap="square" rtlCol="0">
            <a:spAutoFit/>
          </a:bodyPr>
          <a:lstStyle/>
          <a:p>
            <a:r>
              <a:rPr lang="en-US" sz="2800" b="1" dirty="0">
                <a:effectLst/>
                <a:latin typeface="Agency FB" panose="020B0503020202020204" pitchFamily="34" charset="0"/>
                <a:ea typeface="Aptos" panose="020B0004020202020204" pitchFamily="34" charset="0"/>
                <a:cs typeface="Times New Roman" panose="02020603050405020304" pitchFamily="18" charset="0"/>
              </a:rPr>
              <a:t>In the 2D animation industry there are mainly two styles –</a:t>
            </a:r>
          </a:p>
          <a:p>
            <a:endParaRPr lang="en-US" sz="2800" b="1" dirty="0">
              <a:effectLst/>
              <a:latin typeface="Agency FB" panose="020B0503020202020204" pitchFamily="34" charset="0"/>
              <a:ea typeface="Aptos" panose="020B0004020202020204" pitchFamily="34" charset="0"/>
              <a:cs typeface="Times New Roman" panose="02020603050405020304" pitchFamily="18" charset="0"/>
            </a:endParaRPr>
          </a:p>
          <a:p>
            <a:endParaRPr lang="en-US" sz="1800" dirty="0">
              <a:effectLst/>
              <a:latin typeface="Algerian" panose="04020705040A02060702" pitchFamily="82" charset="0"/>
              <a:ea typeface="Aptos" panose="020B0004020202020204" pitchFamily="34" charset="0"/>
              <a:cs typeface="Times New Roman" panose="02020603050405020304" pitchFamily="18" charset="0"/>
            </a:endParaRPr>
          </a:p>
          <a:p>
            <a:r>
              <a:rPr lang="en-US" sz="1800" b="1" dirty="0">
                <a:effectLst/>
                <a:latin typeface="Bahnschrift Condensed" panose="020B0502040204020203" pitchFamily="34" charset="0"/>
                <a:ea typeface="Aptos" panose="020B0004020202020204" pitchFamily="34" charset="0"/>
                <a:cs typeface="Times New Roman" panose="02020603050405020304" pitchFamily="18" charset="0"/>
              </a:rPr>
              <a:t> </a:t>
            </a:r>
            <a:r>
              <a:rPr lang="en-US" sz="4400" b="1"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rPr>
              <a:t>SKELETAL  </a:t>
            </a:r>
            <a:r>
              <a:rPr lang="en-US" sz="2800" b="1"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rPr>
              <a:t>and</a:t>
            </a:r>
            <a:endParaRPr lang="en-US" sz="2800"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endParaRPr>
          </a:p>
          <a:p>
            <a:r>
              <a:rPr lang="en-US" sz="4400" b="1"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rPr>
              <a:t> TRADITIONAL</a:t>
            </a:r>
          </a:p>
          <a:p>
            <a:endParaRPr lang="en-US" dirty="0"/>
          </a:p>
        </p:txBody>
      </p:sp>
    </p:spTree>
    <p:extLst>
      <p:ext uri="{BB962C8B-B14F-4D97-AF65-F5344CB8AC3E}">
        <p14:creationId xmlns:p14="http://schemas.microsoft.com/office/powerpoint/2010/main" val="246569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42E671-D556-12A0-0BC4-28823A33B26D}"/>
              </a:ext>
            </a:extLst>
          </p:cNvPr>
          <p:cNvGrpSpPr/>
          <p:nvPr/>
        </p:nvGrpSpPr>
        <p:grpSpPr>
          <a:xfrm>
            <a:off x="1" y="24148"/>
            <a:ext cx="6095999" cy="6833852"/>
            <a:chOff x="1" y="24148"/>
            <a:chExt cx="6095999" cy="6833852"/>
          </a:xfrm>
        </p:grpSpPr>
        <p:pic>
          <p:nvPicPr>
            <p:cNvPr id="10" name="Picture 9">
              <a:extLst>
                <a:ext uri="{FF2B5EF4-FFF2-40B4-BE49-F238E27FC236}">
                  <a16:creationId xmlns:a16="http://schemas.microsoft.com/office/drawing/2014/main" id="{542F25FD-6228-C94D-20F2-98E324A9B470}"/>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 y="24148"/>
              <a:ext cx="6095999" cy="6833852"/>
            </a:xfrm>
            <a:prstGeom prst="rect">
              <a:avLst/>
            </a:prstGeom>
          </p:spPr>
        </p:pic>
        <p:sp>
          <p:nvSpPr>
            <p:cNvPr id="11" name="TextBox 10">
              <a:extLst>
                <a:ext uri="{FF2B5EF4-FFF2-40B4-BE49-F238E27FC236}">
                  <a16:creationId xmlns:a16="http://schemas.microsoft.com/office/drawing/2014/main" id="{1A9AB5CF-5081-2309-E56F-5DDCA53E2513}"/>
                </a:ext>
              </a:extLst>
            </p:cNvPr>
            <p:cNvSpPr txBox="1"/>
            <p:nvPr/>
          </p:nvSpPr>
          <p:spPr>
            <a:xfrm>
              <a:off x="629412" y="1397674"/>
              <a:ext cx="4837176" cy="4062651"/>
            </a:xfrm>
            <a:prstGeom prst="rect">
              <a:avLst/>
            </a:prstGeom>
            <a:noFill/>
          </p:spPr>
          <p:txBody>
            <a:bodyPr wrap="square" rtlCol="0">
              <a:spAutoFit/>
            </a:bodyPr>
            <a:lstStyle/>
            <a:p>
              <a:r>
                <a:rPr lang="en-US" sz="2400" dirty="0">
                  <a:solidFill>
                    <a:schemeClr val="bg1"/>
                  </a:solidFill>
                  <a:effectLst/>
                  <a:latin typeface="Bahnschrift Condensed" panose="020B0502040204020203" pitchFamily="34" charset="0"/>
                  <a:ea typeface="Aptos" panose="020B0004020202020204" pitchFamily="34" charset="0"/>
                  <a:cs typeface="Times New Roman" panose="02020603050405020304" pitchFamily="18" charset="0"/>
                </a:rPr>
                <a:t>Skeletal animation is when a character's movement is controlled by an invisible skeleton inside it. Think of it like a puppet: the skeleton moves the puppet's limbs, and the outer skin follows the bones. </a:t>
              </a:r>
            </a:p>
            <a:p>
              <a:r>
                <a:rPr lang="en-US" sz="2400" dirty="0">
                  <a:solidFill>
                    <a:schemeClr val="bg1"/>
                  </a:solidFill>
                  <a:effectLst/>
                  <a:latin typeface="Bahnschrift Condensed" panose="020B0502040204020203" pitchFamily="34" charset="0"/>
                  <a:ea typeface="Aptos" panose="020B0004020202020204" pitchFamily="34" charset="0"/>
                  <a:cs typeface="Times New Roman" panose="02020603050405020304" pitchFamily="18" charset="0"/>
                </a:rPr>
                <a:t>These bones are linked to a mesh (the character’s outer body), and when the bones move, the mesh moves with them, creating lifelike animations. However, it does have some creative limits.</a:t>
              </a:r>
            </a:p>
            <a:p>
              <a:endParaRPr lang="en-US" dirty="0"/>
            </a:p>
          </p:txBody>
        </p:sp>
      </p:grpSp>
      <p:pic>
        <p:nvPicPr>
          <p:cNvPr id="14" name="Picture 13">
            <a:extLst>
              <a:ext uri="{FF2B5EF4-FFF2-40B4-BE49-F238E27FC236}">
                <a16:creationId xmlns:a16="http://schemas.microsoft.com/office/drawing/2014/main" id="{8F216C69-B19A-5B4C-01E0-154EC01FC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2351" y="444555"/>
            <a:ext cx="3700462" cy="6116194"/>
          </a:xfrm>
          <a:prstGeom prst="rect">
            <a:avLst/>
          </a:prstGeom>
          <a:ln>
            <a:solidFill>
              <a:schemeClr val="accent1"/>
            </a:solidFill>
          </a:ln>
          <a:effectLst>
            <a:softEdge rad="63500"/>
          </a:effectLst>
        </p:spPr>
      </p:pic>
    </p:spTree>
    <p:extLst>
      <p:ext uri="{BB962C8B-B14F-4D97-AF65-F5344CB8AC3E}">
        <p14:creationId xmlns:p14="http://schemas.microsoft.com/office/powerpoint/2010/main" val="293434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12E6F1-2B77-1C46-E47F-4F822ACF4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184" y="0"/>
            <a:ext cx="10972800" cy="6858000"/>
          </a:xfrm>
          <a:prstGeom prst="rect">
            <a:avLst/>
          </a:prstGeom>
        </p:spPr>
      </p:pic>
      <p:grpSp>
        <p:nvGrpSpPr>
          <p:cNvPr id="14" name="Group 13">
            <a:extLst>
              <a:ext uri="{FF2B5EF4-FFF2-40B4-BE49-F238E27FC236}">
                <a16:creationId xmlns:a16="http://schemas.microsoft.com/office/drawing/2014/main" id="{3A6ECCC4-EF74-AD1C-2045-19F6B8805570}"/>
              </a:ext>
            </a:extLst>
          </p:cNvPr>
          <p:cNvGrpSpPr/>
          <p:nvPr/>
        </p:nvGrpSpPr>
        <p:grpSpPr>
          <a:xfrm>
            <a:off x="-41055" y="-1"/>
            <a:ext cx="4108230" cy="6862611"/>
            <a:chOff x="-41055" y="-1"/>
            <a:chExt cx="4108230" cy="6862611"/>
          </a:xfrm>
        </p:grpSpPr>
        <p:pic>
          <p:nvPicPr>
            <p:cNvPr id="10" name="Picture 9">
              <a:extLst>
                <a:ext uri="{FF2B5EF4-FFF2-40B4-BE49-F238E27FC236}">
                  <a16:creationId xmlns:a16="http://schemas.microsoft.com/office/drawing/2014/main" id="{F25784C0-2133-1CC8-09B5-EC8C7BC94B5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r="64847"/>
            <a:stretch/>
          </p:blipFill>
          <p:spPr>
            <a:xfrm>
              <a:off x="-41055" y="-1"/>
              <a:ext cx="4108230" cy="6862611"/>
            </a:xfrm>
            <a:prstGeom prst="rect">
              <a:avLst/>
            </a:prstGeom>
          </p:spPr>
        </p:pic>
        <p:sp>
          <p:nvSpPr>
            <p:cNvPr id="13" name="TextBox 12">
              <a:extLst>
                <a:ext uri="{FF2B5EF4-FFF2-40B4-BE49-F238E27FC236}">
                  <a16:creationId xmlns:a16="http://schemas.microsoft.com/office/drawing/2014/main" id="{0196B3C7-A7CF-FBFD-92E3-6A1AA979E273}"/>
                </a:ext>
              </a:extLst>
            </p:cNvPr>
            <p:cNvSpPr txBox="1"/>
            <p:nvPr/>
          </p:nvSpPr>
          <p:spPr>
            <a:xfrm>
              <a:off x="160256" y="876693"/>
              <a:ext cx="3619892" cy="5632311"/>
            </a:xfrm>
            <a:prstGeom prst="rect">
              <a:avLst/>
            </a:prstGeom>
            <a:noFill/>
          </p:spPr>
          <p:txBody>
            <a:bodyPr wrap="square" rtlCol="0">
              <a:spAutoFit/>
            </a:bodyPr>
            <a:lstStyle/>
            <a:p>
              <a:r>
                <a:rPr lang="en-US" sz="2400" b="1" dirty="0">
                  <a:solidFill>
                    <a:srgbClr val="002060"/>
                  </a:solidFill>
                  <a:effectLst/>
                  <a:latin typeface="Bahnschrift Condensed" panose="020B0502040204020203" pitchFamily="34" charset="0"/>
                  <a:ea typeface="Aptos" panose="020B0004020202020204" pitchFamily="34" charset="0"/>
                  <a:cs typeface="Times New Roman" panose="02020603050405020304" pitchFamily="18" charset="0"/>
                </a:rPr>
                <a:t>Traditional animation is the process of creating movement by drawing each frame by hand. Each drawing is slightly different from the last, and when played quickly, they create the illusion of smooth motion. </a:t>
              </a:r>
            </a:p>
            <a:p>
              <a:r>
                <a:rPr lang="en-US" sz="2400" b="1" dirty="0">
                  <a:solidFill>
                    <a:srgbClr val="002060"/>
                  </a:solidFill>
                  <a:effectLst/>
                  <a:latin typeface="Bahnschrift Condensed" panose="020B0502040204020203" pitchFamily="34" charset="0"/>
                  <a:ea typeface="Aptos" panose="020B0004020202020204" pitchFamily="34" charset="0"/>
                  <a:cs typeface="Times New Roman" panose="02020603050405020304" pitchFamily="18" charset="0"/>
                </a:rPr>
                <a:t>It’s like flipping through a sketchbook and watching the pictures come to life. The disadvantage of traditional animation is that it’s time-consuming and labor-intensive, requiring many hand-drawn frames for each movement.</a:t>
              </a:r>
              <a:endParaRPr lang="en-US" sz="2400" b="1" dirty="0">
                <a:solidFill>
                  <a:srgbClr val="002060"/>
                </a:solidFill>
                <a:latin typeface="Bahnschrift Condensed" panose="020B0502040204020203" pitchFamily="34" charset="0"/>
              </a:endParaRPr>
            </a:p>
          </p:txBody>
        </p:sp>
      </p:grpSp>
    </p:spTree>
    <p:extLst>
      <p:ext uri="{BB962C8B-B14F-4D97-AF65-F5344CB8AC3E}">
        <p14:creationId xmlns:p14="http://schemas.microsoft.com/office/powerpoint/2010/main" val="330260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ADCA0-5711-E6C9-252F-BAA8A0D4C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 y="103658"/>
            <a:ext cx="11850624" cy="6643847"/>
          </a:xfrm>
          <a:prstGeom prst="rect">
            <a:avLst/>
          </a:prstGeom>
        </p:spPr>
      </p:pic>
      <p:graphicFrame>
        <p:nvGraphicFramePr>
          <p:cNvPr id="2" name="Table 1">
            <a:extLst>
              <a:ext uri="{FF2B5EF4-FFF2-40B4-BE49-F238E27FC236}">
                <a16:creationId xmlns:a16="http://schemas.microsoft.com/office/drawing/2014/main" id="{9B7977BE-0165-8495-180B-31B40E50C749}"/>
              </a:ext>
            </a:extLst>
          </p:cNvPr>
          <p:cNvGraphicFramePr>
            <a:graphicFrameLocks noGrp="1"/>
          </p:cNvGraphicFramePr>
          <p:nvPr>
            <p:extLst>
              <p:ext uri="{D42A27DB-BD31-4B8C-83A1-F6EECF244321}">
                <p14:modId xmlns:p14="http://schemas.microsoft.com/office/powerpoint/2010/main" val="1492975646"/>
              </p:ext>
            </p:extLst>
          </p:nvPr>
        </p:nvGraphicFramePr>
        <p:xfrm>
          <a:off x="0" y="0"/>
          <a:ext cx="12192000" cy="6858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800013969"/>
                    </a:ext>
                  </a:extLst>
                </a:gridCol>
                <a:gridCol w="2032000">
                  <a:extLst>
                    <a:ext uri="{9D8B030D-6E8A-4147-A177-3AD203B41FA5}">
                      <a16:colId xmlns:a16="http://schemas.microsoft.com/office/drawing/2014/main" val="3429132233"/>
                    </a:ext>
                  </a:extLst>
                </a:gridCol>
                <a:gridCol w="2032000">
                  <a:extLst>
                    <a:ext uri="{9D8B030D-6E8A-4147-A177-3AD203B41FA5}">
                      <a16:colId xmlns:a16="http://schemas.microsoft.com/office/drawing/2014/main" val="1091012364"/>
                    </a:ext>
                  </a:extLst>
                </a:gridCol>
                <a:gridCol w="2032000">
                  <a:extLst>
                    <a:ext uri="{9D8B030D-6E8A-4147-A177-3AD203B41FA5}">
                      <a16:colId xmlns:a16="http://schemas.microsoft.com/office/drawing/2014/main" val="4263473719"/>
                    </a:ext>
                  </a:extLst>
                </a:gridCol>
                <a:gridCol w="2032000">
                  <a:extLst>
                    <a:ext uri="{9D8B030D-6E8A-4147-A177-3AD203B41FA5}">
                      <a16:colId xmlns:a16="http://schemas.microsoft.com/office/drawing/2014/main" val="48705554"/>
                    </a:ext>
                  </a:extLst>
                </a:gridCol>
                <a:gridCol w="2032000">
                  <a:extLst>
                    <a:ext uri="{9D8B030D-6E8A-4147-A177-3AD203B41FA5}">
                      <a16:colId xmlns:a16="http://schemas.microsoft.com/office/drawing/2014/main" val="4031307100"/>
                    </a:ext>
                  </a:extLst>
                </a:gridCol>
              </a:tblGrid>
              <a:tr h="1371600">
                <a:tc>
                  <a:txBody>
                    <a:bodyPr/>
                    <a:lstStyle/>
                    <a:p>
                      <a:endParaRPr lang="en-US"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0288643"/>
                  </a:ext>
                </a:extLst>
              </a:tr>
              <a:tr h="1371600">
                <a:tc>
                  <a:txBody>
                    <a:bodyPr/>
                    <a:lstStyle/>
                    <a:p>
                      <a:endParaRPr lang="en-US"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50366822"/>
                  </a:ext>
                </a:extLst>
              </a:tr>
              <a:tr h="1371600">
                <a:tc>
                  <a:txBody>
                    <a:bodyPr/>
                    <a:lstStyle/>
                    <a:p>
                      <a:endParaRPr lang="en-US"/>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1289035"/>
                  </a:ext>
                </a:extLst>
              </a:tr>
              <a:tr h="1371600">
                <a:tc>
                  <a:txBody>
                    <a:bodyPr/>
                    <a:lstStyle/>
                    <a:p>
                      <a:endParaRPr lang="en-US"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37759727"/>
                  </a:ext>
                </a:extLst>
              </a:tr>
              <a:tr h="1371600">
                <a:tc>
                  <a:txBody>
                    <a:bodyPr/>
                    <a:lstStyle/>
                    <a:p>
                      <a:endParaRPr lang="en-US"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endParaRPr lang="en-US"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692389899"/>
                  </a:ext>
                </a:extLst>
              </a:tr>
            </a:tbl>
          </a:graphicData>
        </a:graphic>
      </p:graphicFrame>
      <p:sp>
        <p:nvSpPr>
          <p:cNvPr id="5" name="TextBox 4">
            <a:extLst>
              <a:ext uri="{FF2B5EF4-FFF2-40B4-BE49-F238E27FC236}">
                <a16:creationId xmlns:a16="http://schemas.microsoft.com/office/drawing/2014/main" id="{B445E0AB-F050-6680-96FD-545040DCD9AB}"/>
              </a:ext>
            </a:extLst>
          </p:cNvPr>
          <p:cNvSpPr txBox="1"/>
          <p:nvPr/>
        </p:nvSpPr>
        <p:spPr>
          <a:xfrm>
            <a:off x="493776" y="698516"/>
            <a:ext cx="3282696" cy="1538883"/>
          </a:xfrm>
          <a:prstGeom prst="rect">
            <a:avLst/>
          </a:prstGeom>
          <a:noFill/>
          <a:ln w="9525" cap="flat" cmpd="sng" algn="ctr">
            <a:solidFill>
              <a:schemeClr val="accent5"/>
            </a:solidFill>
            <a:prstDash val="solid"/>
            <a:round/>
            <a:headEnd type="none" w="med" len="med"/>
            <a:tailEnd type="none" w="med" len="med"/>
          </a:ln>
          <a:scene3d>
            <a:camera prst="orthographicFront"/>
            <a:lightRig rig="threePt" dir="t"/>
          </a:scene3d>
          <a:sp3d>
            <a:bevelT prst="slope"/>
          </a:sp3d>
        </p:spPr>
        <p:style>
          <a:lnRef idx="0">
            <a:scrgbClr r="0" g="0" b="0"/>
          </a:lnRef>
          <a:fillRef idx="0">
            <a:scrgbClr r="0" g="0" b="0"/>
          </a:fillRef>
          <a:effectRef idx="0">
            <a:scrgbClr r="0" g="0" b="0"/>
          </a:effectRef>
          <a:fontRef idx="minor">
            <a:schemeClr val="accent5"/>
          </a:fontRef>
        </p:style>
        <p:txBody>
          <a:bodyPr wrap="square" rtlCol="0">
            <a:spAutoFit/>
          </a:bodyPr>
          <a:lstStyle/>
          <a:p>
            <a:r>
              <a:rPr lang="en-US" sz="2800" b="1" dirty="0">
                <a:solidFill>
                  <a:schemeClr val="tx1"/>
                </a:solidFill>
                <a:latin typeface="Agency FB" panose="020B0503020202020204" pitchFamily="34" charset="0"/>
              </a:rPr>
              <a:t>Our Solution :-</a:t>
            </a:r>
          </a:p>
          <a:p>
            <a:r>
              <a:rPr lang="en-US" sz="6600" dirty="0" err="1">
                <a:ln>
                  <a:solidFill>
                    <a:schemeClr val="accent5"/>
                  </a:solidFill>
                </a:ln>
                <a:gradFill flip="none" rotWithShape="1">
                  <a:gsLst>
                    <a:gs pos="0">
                      <a:schemeClr val="accent1">
                        <a:lumMod val="5000"/>
                        <a:lumOff val="95000"/>
                        <a:alpha val="97000"/>
                      </a:schemeClr>
                    </a:gs>
                    <a:gs pos="0">
                      <a:srgbClr val="002060"/>
                    </a:gs>
                    <a:gs pos="0">
                      <a:srgbClr val="0070C0"/>
                    </a:gs>
                    <a:gs pos="86000">
                      <a:srgbClr val="002060"/>
                    </a:gs>
                  </a:gsLst>
                  <a:path path="circle">
                    <a:fillToRect l="100000" b="100000"/>
                  </a:path>
                  <a:tileRect t="-100000" r="-100000"/>
                </a:gradFill>
                <a:effectLst>
                  <a:outerShdw dist="38100" dir="2700000" sx="99000" sy="99000" algn="tl">
                    <a:srgbClr val="000000">
                      <a:alpha val="87000"/>
                    </a:srgbClr>
                  </a:outerShdw>
                </a:effectLst>
                <a:latin typeface="Bahnschrift Condensed" panose="020B0502040204020203" pitchFamily="34" charset="0"/>
              </a:rPr>
              <a:t>SkelTra</a:t>
            </a:r>
            <a:endParaRPr lang="en-US" sz="6600" dirty="0">
              <a:ln>
                <a:solidFill>
                  <a:schemeClr val="accent5"/>
                </a:solidFill>
              </a:ln>
              <a:gradFill flip="none" rotWithShape="1">
                <a:gsLst>
                  <a:gs pos="0">
                    <a:schemeClr val="accent1">
                      <a:lumMod val="5000"/>
                      <a:lumOff val="95000"/>
                      <a:alpha val="97000"/>
                    </a:schemeClr>
                  </a:gs>
                  <a:gs pos="0">
                    <a:srgbClr val="002060"/>
                  </a:gs>
                  <a:gs pos="0">
                    <a:srgbClr val="0070C0"/>
                  </a:gs>
                  <a:gs pos="86000">
                    <a:srgbClr val="002060"/>
                  </a:gs>
                </a:gsLst>
                <a:path path="circle">
                  <a:fillToRect l="100000" b="100000"/>
                </a:path>
                <a:tileRect t="-100000" r="-100000"/>
              </a:gradFill>
              <a:effectLst>
                <a:outerShdw dist="38100" dir="2700000" sx="99000" sy="99000" algn="tl">
                  <a:srgbClr val="000000">
                    <a:alpha val="87000"/>
                  </a:srgbClr>
                </a:outerShdw>
              </a:effectLst>
              <a:latin typeface="Bahnschrift Condensed" panose="020B0502040204020203" pitchFamily="34" charset="0"/>
            </a:endParaRPr>
          </a:p>
        </p:txBody>
      </p:sp>
      <p:sp>
        <p:nvSpPr>
          <p:cNvPr id="8" name="TextBox 7">
            <a:extLst>
              <a:ext uri="{FF2B5EF4-FFF2-40B4-BE49-F238E27FC236}">
                <a16:creationId xmlns:a16="http://schemas.microsoft.com/office/drawing/2014/main" id="{74BA40E0-A480-4121-2DDB-CB787A9EED65}"/>
              </a:ext>
            </a:extLst>
          </p:cNvPr>
          <p:cNvSpPr txBox="1"/>
          <p:nvPr/>
        </p:nvSpPr>
        <p:spPr>
          <a:xfrm>
            <a:off x="164592" y="4389120"/>
            <a:ext cx="1765808" cy="175432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scene3d>
              <a:camera prst="orthographicFront"/>
              <a:lightRig rig="threePt" dir="t"/>
            </a:scene3d>
            <a:sp3d extrusionH="57150">
              <a:bevelT w="69850" h="69850" prst="divot"/>
            </a:sp3d>
          </a:bodyPr>
          <a:lstStyle/>
          <a:p>
            <a:r>
              <a:rPr lang="en-US" sz="3600" dirty="0">
                <a:solidFill>
                  <a:schemeClr val="tx1">
                    <a:lumMod val="75000"/>
                    <a:lumOff val="25000"/>
                  </a:schemeClr>
                </a:solidFill>
                <a:effectLst>
                  <a:outerShdw blurRad="38100" dist="38100" dir="2700000" algn="tl">
                    <a:srgbClr val="000000">
                      <a:alpha val="43137"/>
                    </a:srgbClr>
                  </a:outerShdw>
                </a:effectLst>
                <a:latin typeface="Bodoni MT Condensed" panose="02070606080606020203" pitchFamily="18" charset="0"/>
                <a:ea typeface="Aptos" panose="020B0004020202020204" pitchFamily="34" charset="0"/>
                <a:cs typeface="Times New Roman" panose="02020603050405020304" pitchFamily="18" charset="0"/>
              </a:rPr>
              <a:t>Bring your creativity to life !!</a:t>
            </a:r>
            <a:endParaRPr lang="en-US" sz="3600" dirty="0">
              <a:solidFill>
                <a:schemeClr val="tx1">
                  <a:lumMod val="75000"/>
                  <a:lumOff val="25000"/>
                </a:schemeClr>
              </a:solidFill>
              <a:effectLst>
                <a:outerShdw blurRad="38100" dist="38100" dir="2700000" algn="tl">
                  <a:srgbClr val="000000">
                    <a:alpha val="43137"/>
                  </a:srgbClr>
                </a:outerShdw>
              </a:effectLst>
              <a:latin typeface="Bodoni MT Condensed" panose="02070606080606020203" pitchFamily="18" charset="0"/>
            </a:endParaRPr>
          </a:p>
        </p:txBody>
      </p:sp>
      <p:sp>
        <p:nvSpPr>
          <p:cNvPr id="10" name="TextBox 9">
            <a:extLst>
              <a:ext uri="{FF2B5EF4-FFF2-40B4-BE49-F238E27FC236}">
                <a16:creationId xmlns:a16="http://schemas.microsoft.com/office/drawing/2014/main" id="{DE6AEB04-F2B8-12D4-B4F1-3F40CB71D9E0}"/>
              </a:ext>
            </a:extLst>
          </p:cNvPr>
          <p:cNvSpPr txBox="1"/>
          <p:nvPr/>
        </p:nvSpPr>
        <p:spPr>
          <a:xfrm>
            <a:off x="2306320" y="4531360"/>
            <a:ext cx="3515360" cy="2092881"/>
          </a:xfrm>
          <a:prstGeom prst="rect">
            <a:avLst/>
          </a:prstGeom>
          <a:noFill/>
        </p:spPr>
        <p:txBody>
          <a:bodyPr wrap="square" rtlCol="0">
            <a:spAutoFit/>
            <a:scene3d>
              <a:camera prst="orthographicFront"/>
              <a:lightRig rig="threePt" dir="t"/>
            </a:scene3d>
            <a:sp3d extrusionH="57150">
              <a:bevelT w="69850" h="69850" prst="divot"/>
            </a:sp3d>
          </a:bodyPr>
          <a:lstStyle/>
          <a:p>
            <a:r>
              <a:rPr lang="en-US" sz="2800" dirty="0">
                <a:solidFill>
                  <a:srgbClr val="002060"/>
                </a:solidFill>
                <a:effectLst/>
                <a:latin typeface="Imprint MT Shadow" panose="04020605060303030202" pitchFamily="82" charset="0"/>
                <a:ea typeface="Aptos" panose="020B0004020202020204" pitchFamily="34" charset="0"/>
                <a:cs typeface="Times New Roman" panose="02020603050405020304" pitchFamily="18" charset="0"/>
              </a:rPr>
              <a:t>with the perfect blend of classic hand-drawn charm and smooth skeletal animation..</a:t>
            </a:r>
          </a:p>
          <a:p>
            <a:endParaRPr lang="en-US" dirty="0"/>
          </a:p>
        </p:txBody>
      </p:sp>
    </p:spTree>
    <p:extLst>
      <p:ext uri="{BB962C8B-B14F-4D97-AF65-F5344CB8AC3E}">
        <p14:creationId xmlns:p14="http://schemas.microsoft.com/office/powerpoint/2010/main" val="255963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B06D740-66AF-C0C1-8DDD-838EB07B843E}"/>
              </a:ext>
            </a:extLst>
          </p:cNvPr>
          <p:cNvGrpSpPr/>
          <p:nvPr/>
        </p:nvGrpSpPr>
        <p:grpSpPr>
          <a:xfrm>
            <a:off x="82296" y="118872"/>
            <a:ext cx="12006072" cy="6638544"/>
            <a:chOff x="457200" y="461772"/>
            <a:chExt cx="11146536" cy="5934456"/>
          </a:xfrm>
        </p:grpSpPr>
        <p:pic>
          <p:nvPicPr>
            <p:cNvPr id="5" name="Picture 4">
              <a:extLst>
                <a:ext uri="{FF2B5EF4-FFF2-40B4-BE49-F238E27FC236}">
                  <a16:creationId xmlns:a16="http://schemas.microsoft.com/office/drawing/2014/main" id="{76AB9D90-797B-3902-4473-A3A758916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61772"/>
              <a:ext cx="11146536" cy="5934456"/>
            </a:xfrm>
            <a:prstGeom prst="rect">
              <a:avLst/>
            </a:prstGeom>
          </p:spPr>
        </p:pic>
        <p:sp>
          <p:nvSpPr>
            <p:cNvPr id="6" name="TextBox 5">
              <a:extLst>
                <a:ext uri="{FF2B5EF4-FFF2-40B4-BE49-F238E27FC236}">
                  <a16:creationId xmlns:a16="http://schemas.microsoft.com/office/drawing/2014/main" id="{08F857BB-8D00-1450-FAE0-86F6E3BF64B1}"/>
                </a:ext>
              </a:extLst>
            </p:cNvPr>
            <p:cNvSpPr txBox="1"/>
            <p:nvPr/>
          </p:nvSpPr>
          <p:spPr>
            <a:xfrm>
              <a:off x="2185416" y="1509756"/>
              <a:ext cx="7690104" cy="3838487"/>
            </a:xfrm>
            <a:prstGeom prst="rect">
              <a:avLst/>
            </a:prstGeom>
            <a:noFill/>
          </p:spPr>
          <p:txBody>
            <a:bodyPr wrap="square" rtlCol="0">
              <a:spAutoFit/>
            </a:bodyPr>
            <a:lstStyle/>
            <a:p>
              <a:pPr marL="0" marR="0">
                <a:lnSpc>
                  <a:spcPct val="107000"/>
                </a:lnSpc>
                <a:spcAft>
                  <a:spcPts val="800"/>
                </a:spcAft>
              </a:pPr>
              <a:r>
                <a:rPr lang="en-US" sz="2400" dirty="0">
                  <a:effectLst/>
                  <a:latin typeface="Bahnschrift SemiBold SemiConden" panose="020B0502040204020203" pitchFamily="34" charset="0"/>
                  <a:ea typeface="Aptos" panose="020B0004020202020204" pitchFamily="34" charset="0"/>
                  <a:cs typeface="Times New Roman" panose="02020603050405020304" pitchFamily="18" charset="0"/>
                </a:rPr>
                <a:t>- Our idea is to create software which provides animators to create character animations by blending traditional animation style into skeletal animation where it is needed. </a:t>
              </a:r>
            </a:p>
            <a:p>
              <a:pPr marL="0" marR="0">
                <a:lnSpc>
                  <a:spcPct val="107000"/>
                </a:lnSpc>
                <a:spcAft>
                  <a:spcPts val="800"/>
                </a:spcAft>
              </a:pPr>
              <a:r>
                <a:rPr lang="en-US" sz="2400" dirty="0">
                  <a:effectLst/>
                  <a:latin typeface="Bahnschrift SemiBold SemiConden" panose="020B0502040204020203" pitchFamily="34" charset="0"/>
                  <a:ea typeface="Aptos" panose="020B0004020202020204" pitchFamily="34" charset="0"/>
                  <a:cs typeface="Times New Roman" panose="02020603050405020304" pitchFamily="18" charset="0"/>
                </a:rPr>
                <a:t>- This will overcome the creative limit of skeletal animation and also reduce the number of frames needed to be drawn if we use traditional style. </a:t>
              </a:r>
            </a:p>
            <a:p>
              <a:pPr marL="0" marR="0">
                <a:lnSpc>
                  <a:spcPct val="107000"/>
                </a:lnSpc>
                <a:spcAft>
                  <a:spcPts val="800"/>
                </a:spcAft>
              </a:pPr>
              <a:r>
                <a:rPr lang="en-US" sz="2400" dirty="0">
                  <a:effectLst/>
                  <a:latin typeface="Bahnschrift SemiBold SemiConden" panose="020B0502040204020203" pitchFamily="34" charset="0"/>
                  <a:ea typeface="Aptos" panose="020B0004020202020204" pitchFamily="34" charset="0"/>
                  <a:cs typeface="Times New Roman" panose="02020603050405020304" pitchFamily="18" charset="0"/>
                </a:rPr>
                <a:t>- The software will also provide a way to animate the character in the animation from different camera views.</a:t>
              </a:r>
            </a:p>
            <a:p>
              <a:endParaRPr lang="en-US" dirty="0"/>
            </a:p>
          </p:txBody>
        </p:sp>
      </p:grpSp>
    </p:spTree>
    <p:extLst>
      <p:ext uri="{BB962C8B-B14F-4D97-AF65-F5344CB8AC3E}">
        <p14:creationId xmlns:p14="http://schemas.microsoft.com/office/powerpoint/2010/main" val="84341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5828ABD-6B7E-BB14-DE99-32E726967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 y="122034"/>
            <a:ext cx="11969496" cy="6626238"/>
          </a:xfrm>
          <a:prstGeom prst="rect">
            <a:avLst/>
          </a:prstGeom>
        </p:spPr>
      </p:pic>
      <p:grpSp>
        <p:nvGrpSpPr>
          <p:cNvPr id="10" name="Group 9">
            <a:extLst>
              <a:ext uri="{FF2B5EF4-FFF2-40B4-BE49-F238E27FC236}">
                <a16:creationId xmlns:a16="http://schemas.microsoft.com/office/drawing/2014/main" id="{87BE5F86-710F-D635-352A-5D8B50C491A2}"/>
              </a:ext>
            </a:extLst>
          </p:cNvPr>
          <p:cNvGrpSpPr/>
          <p:nvPr/>
        </p:nvGrpSpPr>
        <p:grpSpPr>
          <a:xfrm>
            <a:off x="7352365" y="916265"/>
            <a:ext cx="4555604" cy="4525032"/>
            <a:chOff x="3721609" y="262890"/>
            <a:chExt cx="8357615" cy="6272784"/>
          </a:xfrm>
          <a:blipFill>
            <a:blip r:embed="rId3"/>
            <a:stretch>
              <a:fillRect r="-6000"/>
            </a:stretch>
          </a:blipFill>
        </p:grpSpPr>
        <p:sp>
          <p:nvSpPr>
            <p:cNvPr id="4" name="Rectangle 3">
              <a:extLst>
                <a:ext uri="{FF2B5EF4-FFF2-40B4-BE49-F238E27FC236}">
                  <a16:creationId xmlns:a16="http://schemas.microsoft.com/office/drawing/2014/main" id="{E88EC8B8-363A-509D-C1F5-E638ACDF797F}"/>
                </a:ext>
              </a:extLst>
            </p:cNvPr>
            <p:cNvSpPr/>
            <p:nvPr/>
          </p:nvSpPr>
          <p:spPr>
            <a:xfrm>
              <a:off x="3995928" y="262890"/>
              <a:ext cx="5330952"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D19079-A180-4E56-1EEB-1A67E92C134D}"/>
                </a:ext>
              </a:extLst>
            </p:cNvPr>
            <p:cNvSpPr/>
            <p:nvPr/>
          </p:nvSpPr>
          <p:spPr>
            <a:xfrm>
              <a:off x="4284701" y="4624578"/>
              <a:ext cx="3846576" cy="191109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78CC8BE-60BE-7510-1E56-1E878A2B0573}"/>
                </a:ext>
              </a:extLst>
            </p:cNvPr>
            <p:cNvSpPr/>
            <p:nvPr/>
          </p:nvSpPr>
          <p:spPr>
            <a:xfrm>
              <a:off x="8296656" y="4624578"/>
              <a:ext cx="3718560" cy="191109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D2497AD-36DF-CFD4-A36A-3A931D765C95}"/>
                </a:ext>
              </a:extLst>
            </p:cNvPr>
            <p:cNvSpPr/>
            <p:nvPr/>
          </p:nvSpPr>
          <p:spPr>
            <a:xfrm>
              <a:off x="5824728" y="2443734"/>
              <a:ext cx="6254496"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7D3C1CA-147A-48F2-58F4-C30CEADAF1D1}"/>
                </a:ext>
              </a:extLst>
            </p:cNvPr>
            <p:cNvSpPr/>
            <p:nvPr/>
          </p:nvSpPr>
          <p:spPr>
            <a:xfrm>
              <a:off x="3721609" y="2409444"/>
              <a:ext cx="1962911"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7360AB-4A89-04F0-AE4B-0355BEA7C565}"/>
                </a:ext>
              </a:extLst>
            </p:cNvPr>
            <p:cNvSpPr/>
            <p:nvPr/>
          </p:nvSpPr>
          <p:spPr>
            <a:xfrm>
              <a:off x="9430914" y="262890"/>
              <a:ext cx="1664208"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FFF7A220-271C-1592-A513-D7BE73608E21}"/>
              </a:ext>
            </a:extLst>
          </p:cNvPr>
          <p:cNvSpPr txBox="1"/>
          <p:nvPr/>
        </p:nvSpPr>
        <p:spPr>
          <a:xfrm>
            <a:off x="284031" y="316101"/>
            <a:ext cx="4964625" cy="1200329"/>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sz="3600" b="1" dirty="0">
                <a:solidFill>
                  <a:schemeClr val="bg1"/>
                </a:solidFill>
                <a:effectLst>
                  <a:outerShdw blurRad="38100" dist="38100" dir="2700000" algn="tl">
                    <a:srgbClr val="000000">
                      <a:alpha val="43137"/>
                    </a:srgbClr>
                  </a:outerShdw>
                </a:effectLst>
                <a:latin typeface="Bahnschrift Condensed" panose="020B0502040204020203" pitchFamily="34" charset="0"/>
              </a:rPr>
              <a:t>HOW I CAME UP WITH THIS IDEA ? </a:t>
            </a:r>
          </a:p>
          <a:p>
            <a:endParaRPr lang="en-US" dirty="0"/>
          </a:p>
          <a:p>
            <a:endParaRPr lang="en-US" dirty="0"/>
          </a:p>
        </p:txBody>
      </p:sp>
      <p:grpSp>
        <p:nvGrpSpPr>
          <p:cNvPr id="24" name="Group 23">
            <a:extLst>
              <a:ext uri="{FF2B5EF4-FFF2-40B4-BE49-F238E27FC236}">
                <a16:creationId xmlns:a16="http://schemas.microsoft.com/office/drawing/2014/main" id="{F9111B0F-2AA2-6D03-9617-2A416816E4D1}"/>
              </a:ext>
            </a:extLst>
          </p:cNvPr>
          <p:cNvGrpSpPr/>
          <p:nvPr/>
        </p:nvGrpSpPr>
        <p:grpSpPr>
          <a:xfrm>
            <a:off x="284031" y="1095667"/>
            <a:ext cx="4151335" cy="1672388"/>
            <a:chOff x="284031" y="1095667"/>
            <a:chExt cx="4151335" cy="1672388"/>
          </a:xfrm>
        </p:grpSpPr>
        <p:sp>
          <p:nvSpPr>
            <p:cNvPr id="14" name="Rectangle: Diagonal Corners Snipped 13">
              <a:extLst>
                <a:ext uri="{FF2B5EF4-FFF2-40B4-BE49-F238E27FC236}">
                  <a16:creationId xmlns:a16="http://schemas.microsoft.com/office/drawing/2014/main" id="{8E19050C-318D-987C-40B9-D12D6C6A3D05}"/>
                </a:ext>
              </a:extLst>
            </p:cNvPr>
            <p:cNvSpPr/>
            <p:nvPr/>
          </p:nvSpPr>
          <p:spPr>
            <a:xfrm>
              <a:off x="284031" y="1095667"/>
              <a:ext cx="4151335" cy="1672388"/>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29C8CEB-A4F2-F42F-8A02-065B34AE4488}"/>
                </a:ext>
              </a:extLst>
            </p:cNvPr>
            <p:cNvSpPr txBox="1"/>
            <p:nvPr/>
          </p:nvSpPr>
          <p:spPr>
            <a:xfrm>
              <a:off x="483476" y="1250731"/>
              <a:ext cx="3794234" cy="1323439"/>
            </a:xfrm>
            <a:prstGeom prst="rect">
              <a:avLst/>
            </a:prstGeom>
            <a:noFill/>
          </p:spPr>
          <p:txBody>
            <a:bodyPr wrap="square" rtlCol="0">
              <a:spAutoFit/>
            </a:bodyPr>
            <a:lstStyle/>
            <a:p>
              <a:r>
                <a:rPr lang="en-US" sz="1600" b="1" dirty="0">
                  <a:solidFill>
                    <a:schemeClr val="bg1"/>
                  </a:solidFill>
                  <a:effectLst/>
                  <a:latin typeface="Agency FB" panose="020B0503020202020204" pitchFamily="34" charset="0"/>
                  <a:ea typeface="Aptos" panose="020B0004020202020204" pitchFamily="34" charset="0"/>
                  <a:cs typeface="Times New Roman" panose="02020603050405020304" pitchFamily="18" charset="0"/>
                </a:rPr>
                <a:t>Two years ago, I was working on a 2D side-scroller game that required character animations. Since I didn't have an artistic background, I couldn't rely on traditional animation techniques. As a result, I turned to skeletal animation.</a:t>
              </a:r>
              <a:endParaRPr lang="en-US" sz="1600" b="1" dirty="0">
                <a:solidFill>
                  <a:schemeClr val="bg1"/>
                </a:solidFill>
                <a:latin typeface="Agency FB" panose="020B0503020202020204" pitchFamily="34" charset="0"/>
              </a:endParaRPr>
            </a:p>
          </p:txBody>
        </p:sp>
      </p:grpSp>
      <p:grpSp>
        <p:nvGrpSpPr>
          <p:cNvPr id="25" name="Group 24">
            <a:extLst>
              <a:ext uri="{FF2B5EF4-FFF2-40B4-BE49-F238E27FC236}">
                <a16:creationId xmlns:a16="http://schemas.microsoft.com/office/drawing/2014/main" id="{A73FA0B7-73AE-B7BF-04D5-F487ACBE265E}"/>
              </a:ext>
            </a:extLst>
          </p:cNvPr>
          <p:cNvGrpSpPr/>
          <p:nvPr/>
        </p:nvGrpSpPr>
        <p:grpSpPr>
          <a:xfrm>
            <a:off x="2435994" y="2974427"/>
            <a:ext cx="4471903" cy="1689575"/>
            <a:chOff x="2435994" y="2974427"/>
            <a:chExt cx="4471903" cy="1689575"/>
          </a:xfrm>
        </p:grpSpPr>
        <p:sp>
          <p:nvSpPr>
            <p:cNvPr id="17" name="Rectangle: Diagonal Corners Snipped 16">
              <a:extLst>
                <a:ext uri="{FF2B5EF4-FFF2-40B4-BE49-F238E27FC236}">
                  <a16:creationId xmlns:a16="http://schemas.microsoft.com/office/drawing/2014/main" id="{4B934790-AB4C-B1D4-A6C8-EBBD4B24B1BF}"/>
                </a:ext>
              </a:extLst>
            </p:cNvPr>
            <p:cNvSpPr/>
            <p:nvPr/>
          </p:nvSpPr>
          <p:spPr>
            <a:xfrm>
              <a:off x="2435994" y="2974427"/>
              <a:ext cx="4471903" cy="1689575"/>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BD94D34-B82A-C979-781E-D148B08ABA97}"/>
                </a:ext>
              </a:extLst>
            </p:cNvPr>
            <p:cNvSpPr txBox="1"/>
            <p:nvPr/>
          </p:nvSpPr>
          <p:spPr>
            <a:xfrm>
              <a:off x="2712540" y="3247729"/>
              <a:ext cx="4151335" cy="1077218"/>
            </a:xfrm>
            <a:prstGeom prst="rect">
              <a:avLst/>
            </a:prstGeom>
            <a:noFill/>
          </p:spPr>
          <p:txBody>
            <a:bodyPr wrap="square" rtlCol="0">
              <a:spAutoFit/>
            </a:bodyPr>
            <a:lstStyle/>
            <a:p>
              <a:r>
                <a:rPr lang="en-US" sz="1600" b="1" dirty="0">
                  <a:solidFill>
                    <a:schemeClr val="bg1"/>
                  </a:solidFill>
                  <a:effectLst/>
                  <a:latin typeface="Agency FB" panose="020B0503020202020204" pitchFamily="34" charset="0"/>
                  <a:ea typeface="Aptos" panose="020B0004020202020204" pitchFamily="34" charset="0"/>
                  <a:cs typeface="Times New Roman" panose="02020603050405020304" pitchFamily="18" charset="0"/>
                </a:rPr>
                <a:t>However, there was a challenge: the game required the character to rotate and perform various fighting moves, which wasn’t possible with skeletal animation, as it can only display one view at a time</a:t>
              </a:r>
              <a:endParaRPr lang="en-US" sz="1600" b="1" dirty="0">
                <a:solidFill>
                  <a:schemeClr val="bg1"/>
                </a:solidFill>
                <a:latin typeface="Agency FB" panose="020B0503020202020204" pitchFamily="34" charset="0"/>
              </a:endParaRPr>
            </a:p>
          </p:txBody>
        </p:sp>
      </p:grpSp>
      <p:grpSp>
        <p:nvGrpSpPr>
          <p:cNvPr id="26" name="Group 25">
            <a:extLst>
              <a:ext uri="{FF2B5EF4-FFF2-40B4-BE49-F238E27FC236}">
                <a16:creationId xmlns:a16="http://schemas.microsoft.com/office/drawing/2014/main" id="{DB4E201B-622B-63C4-35B3-CE1A6436C3BC}"/>
              </a:ext>
            </a:extLst>
          </p:cNvPr>
          <p:cNvGrpSpPr/>
          <p:nvPr/>
        </p:nvGrpSpPr>
        <p:grpSpPr>
          <a:xfrm>
            <a:off x="360909" y="4853188"/>
            <a:ext cx="4471903" cy="1688711"/>
            <a:chOff x="360909" y="4853188"/>
            <a:chExt cx="4074457" cy="1688711"/>
          </a:xfrm>
        </p:grpSpPr>
        <p:sp>
          <p:nvSpPr>
            <p:cNvPr id="18" name="Rectangle: Diagonal Corners Snipped 17">
              <a:extLst>
                <a:ext uri="{FF2B5EF4-FFF2-40B4-BE49-F238E27FC236}">
                  <a16:creationId xmlns:a16="http://schemas.microsoft.com/office/drawing/2014/main" id="{0BECC727-DE2C-CBD2-3A67-11980D6938ED}"/>
                </a:ext>
              </a:extLst>
            </p:cNvPr>
            <p:cNvSpPr/>
            <p:nvPr/>
          </p:nvSpPr>
          <p:spPr>
            <a:xfrm>
              <a:off x="360909" y="4853188"/>
              <a:ext cx="4074457" cy="1688711"/>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6D81BBB-CAB7-899C-5BBE-C61C0325FE18}"/>
                </a:ext>
              </a:extLst>
            </p:cNvPr>
            <p:cNvSpPr txBox="1"/>
            <p:nvPr/>
          </p:nvSpPr>
          <p:spPr>
            <a:xfrm>
              <a:off x="528549" y="4950373"/>
              <a:ext cx="3794234" cy="1569660"/>
            </a:xfrm>
            <a:prstGeom prst="rect">
              <a:avLst/>
            </a:prstGeom>
            <a:noFill/>
          </p:spPr>
          <p:txBody>
            <a:bodyPr wrap="square" rtlCol="0">
              <a:spAutoFit/>
            </a:bodyPr>
            <a:lstStyle/>
            <a:p>
              <a:r>
                <a:rPr lang="en-US" sz="1600" b="1" dirty="0">
                  <a:solidFill>
                    <a:schemeClr val="bg1"/>
                  </a:solidFill>
                  <a:effectLst/>
                  <a:latin typeface="Agency FB" panose="020B0503020202020204" pitchFamily="34" charset="0"/>
                  <a:ea typeface="Aptos" panose="020B0004020202020204" pitchFamily="34" charset="0"/>
                  <a:cs typeface="Times New Roman" panose="02020603050405020304" pitchFamily="18" charset="0"/>
                </a:rPr>
                <a:t>To overcome this limitation, I came up with the idea of dynamically changing frames during the animation runtime to simulate rotation and provide the necessary variety in the character’s movements. And that’s what is the motivation behind this project.</a:t>
              </a:r>
              <a:endParaRPr lang="en-US" sz="1600" b="1" dirty="0">
                <a:solidFill>
                  <a:schemeClr val="bg1"/>
                </a:solidFill>
                <a:latin typeface="Agency FB" panose="020B0503020202020204" pitchFamily="34" charset="0"/>
              </a:endParaRPr>
            </a:p>
          </p:txBody>
        </p:sp>
      </p:grpSp>
    </p:spTree>
    <p:extLst>
      <p:ext uri="{BB962C8B-B14F-4D97-AF65-F5344CB8AC3E}">
        <p14:creationId xmlns:p14="http://schemas.microsoft.com/office/powerpoint/2010/main" val="103620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567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393</Words>
  <Application>Microsoft Office PowerPoint</Application>
  <PresentationFormat>Widescreen</PresentationFormat>
  <Paragraphs>22</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Agency FB</vt:lpstr>
      <vt:lpstr>Algerian</vt:lpstr>
      <vt:lpstr>Arial</vt:lpstr>
      <vt:lpstr>Bahnschrift Condensed</vt:lpstr>
      <vt:lpstr>Bahnschrift SemiBold SemiConden</vt:lpstr>
      <vt:lpstr>Bodoni MT Condensed</vt:lpstr>
      <vt:lpstr>Calibri</vt:lpstr>
      <vt:lpstr>Calibri Light</vt:lpstr>
      <vt:lpstr>Imprint MT Shadow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Jahnavi Singh</dc:creator>
  <cp:lastModifiedBy>Jahnavi Singh</cp:lastModifiedBy>
  <cp:revision>2</cp:revision>
  <dcterms:created xsi:type="dcterms:W3CDTF">2025-02-03T06:18:23Z</dcterms:created>
  <dcterms:modified xsi:type="dcterms:W3CDTF">2025-02-03T13:20:17Z</dcterms:modified>
</cp:coreProperties>
</file>